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sldIdLst>
    <p:sldId id="261" r:id="rId2"/>
    <p:sldId id="262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3"/>
    <p:restoredTop sz="96303"/>
  </p:normalViewPr>
  <p:slideViewPr>
    <p:cSldViewPr snapToGrid="0" snapToObjects="1">
      <p:cViewPr varScale="1">
        <p:scale>
          <a:sx n="146" d="100"/>
          <a:sy n="146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c, Vahidullah" userId="6661a46c-a28f-4254-a099-092ce0f8050d" providerId="ADAL" clId="{409A00AD-3961-A14A-907E-F0A939123EC4}"/>
    <pc:docChg chg="undo redo custSel addSld modSld modMainMaster">
      <pc:chgData name="Tac, Vahidullah" userId="6661a46c-a28f-4254-a099-092ce0f8050d" providerId="ADAL" clId="{409A00AD-3961-A14A-907E-F0A939123EC4}" dt="2021-10-01T19:16:19.555" v="465" actId="167"/>
      <pc:docMkLst>
        <pc:docMk/>
      </pc:docMkLst>
      <pc:sldChg chg="addSp delSp modSp mod">
        <pc:chgData name="Tac, Vahidullah" userId="6661a46c-a28f-4254-a099-092ce0f8050d" providerId="ADAL" clId="{409A00AD-3961-A14A-907E-F0A939123EC4}" dt="2021-10-01T19:16:19.555" v="465" actId="167"/>
        <pc:sldMkLst>
          <pc:docMk/>
          <pc:sldMk cId="3950124909" sldId="261"/>
        </pc:sldMkLst>
        <pc:spChg chg="mod">
          <ac:chgData name="Tac, Vahidullah" userId="6661a46c-a28f-4254-a099-092ce0f8050d" providerId="ADAL" clId="{409A00AD-3961-A14A-907E-F0A939123EC4}" dt="2021-10-01T18:31:01.974" v="273" actId="1035"/>
          <ac:spMkLst>
            <pc:docMk/>
            <pc:sldMk cId="3950124909" sldId="261"/>
            <ac:spMk id="2" creationId="{643AA5F6-8008-CD45-BAF3-13C6BEA52957}"/>
          </ac:spMkLst>
        </pc:spChg>
        <pc:spChg chg="mod">
          <ac:chgData name="Tac, Vahidullah" userId="6661a46c-a28f-4254-a099-092ce0f8050d" providerId="ADAL" clId="{409A00AD-3961-A14A-907E-F0A939123EC4}" dt="2021-10-01T18:31:01.974" v="273" actId="1035"/>
          <ac:spMkLst>
            <pc:docMk/>
            <pc:sldMk cId="3950124909" sldId="261"/>
            <ac:spMk id="9" creationId="{B0AE5511-4267-1943-8F66-066A25530624}"/>
          </ac:spMkLst>
        </pc:spChg>
        <pc:spChg chg="del mod">
          <ac:chgData name="Tac, Vahidullah" userId="6661a46c-a28f-4254-a099-092ce0f8050d" providerId="ADAL" clId="{409A00AD-3961-A14A-907E-F0A939123EC4}" dt="2021-10-01T03:47:38.057" v="207" actId="478"/>
          <ac:spMkLst>
            <pc:docMk/>
            <pc:sldMk cId="3950124909" sldId="261"/>
            <ac:spMk id="42" creationId="{6B8F1A42-0F38-F046-B7FB-8AF867305A6C}"/>
          </ac:spMkLst>
        </pc:spChg>
        <pc:spChg chg="mod">
          <ac:chgData name="Tac, Vahidullah" userId="6661a46c-a28f-4254-a099-092ce0f8050d" providerId="ADAL" clId="{409A00AD-3961-A14A-907E-F0A939123EC4}" dt="2021-10-01T18:31:01.974" v="273" actId="1035"/>
          <ac:spMkLst>
            <pc:docMk/>
            <pc:sldMk cId="3950124909" sldId="261"/>
            <ac:spMk id="43" creationId="{DCF094B6-F889-6C4A-A64F-91DBE5B0F3EB}"/>
          </ac:spMkLst>
        </pc:spChg>
        <pc:spChg chg="mod">
          <ac:chgData name="Tac, Vahidullah" userId="6661a46c-a28f-4254-a099-092ce0f8050d" providerId="ADAL" clId="{409A00AD-3961-A14A-907E-F0A939123EC4}" dt="2021-10-01T18:31:01.974" v="273" actId="1035"/>
          <ac:spMkLst>
            <pc:docMk/>
            <pc:sldMk cId="3950124909" sldId="261"/>
            <ac:spMk id="46" creationId="{508CB6EA-4C95-074C-B281-8345062AC46C}"/>
          </ac:spMkLst>
        </pc:spChg>
        <pc:spChg chg="mod">
          <ac:chgData name="Tac, Vahidullah" userId="6661a46c-a28f-4254-a099-092ce0f8050d" providerId="ADAL" clId="{409A00AD-3961-A14A-907E-F0A939123EC4}" dt="2021-10-01T18:31:01.974" v="273" actId="1035"/>
          <ac:spMkLst>
            <pc:docMk/>
            <pc:sldMk cId="3950124909" sldId="261"/>
            <ac:spMk id="53" creationId="{422B96AA-2F5A-7241-B70E-FCDCFF167BD0}"/>
          </ac:spMkLst>
        </pc:spChg>
        <pc:spChg chg="mod">
          <ac:chgData name="Tac, Vahidullah" userId="6661a46c-a28f-4254-a099-092ce0f8050d" providerId="ADAL" clId="{409A00AD-3961-A14A-907E-F0A939123EC4}" dt="2021-10-01T18:31:01.974" v="273" actId="1035"/>
          <ac:spMkLst>
            <pc:docMk/>
            <pc:sldMk cId="3950124909" sldId="261"/>
            <ac:spMk id="58" creationId="{B28E2367-C9FA-0A45-BE0A-660D4B759D41}"/>
          </ac:spMkLst>
        </pc:spChg>
        <pc:spChg chg="mod">
          <ac:chgData name="Tac, Vahidullah" userId="6661a46c-a28f-4254-a099-092ce0f8050d" providerId="ADAL" clId="{409A00AD-3961-A14A-907E-F0A939123EC4}" dt="2021-10-01T18:31:01.974" v="273" actId="1035"/>
          <ac:spMkLst>
            <pc:docMk/>
            <pc:sldMk cId="3950124909" sldId="261"/>
            <ac:spMk id="70" creationId="{DB16B036-AD48-5145-B04C-54EB0A322B07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71" creationId="{24506F8E-CD85-B343-A149-DBAD4F913A04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72" creationId="{5BB7B14A-F6D3-0447-AA16-A2BFC03C1699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73" creationId="{C3048962-DA4D-FC4D-B6D8-070FD2713D90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74" creationId="{7E054302-C03F-3947-A9A6-4A0117D4BCEB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75" creationId="{D12B1DEE-758C-7B46-98D1-FF59B425469A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76" creationId="{E928913E-7538-184B-8165-10EAAC37AF25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77" creationId="{2890A8B4-B048-F747-8A31-552FDF4FA8B8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78" creationId="{6CEFAC00-9228-1F42-9EDE-A88AA3B93A45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80" creationId="{0C47C5B3-C299-BB47-891B-0B12B6B2A7D5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81" creationId="{85189CF1-456B-CB41-97E6-2FE47E6DF8F5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82" creationId="{13A2C70F-1739-0443-889C-FBB03F6F003F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83" creationId="{4F2657E8-00EF-4541-9288-F23B9FFB09F1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84" creationId="{DA4AC75E-99B7-3A49-A172-E2806093AB92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85" creationId="{AE01BC53-5A8B-B34E-9A5F-70B49B4DA770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86" creationId="{2281DE43-3950-6346-A9E1-26C759E8C4B2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87" creationId="{7723DF1D-AF49-3F45-923B-C570D64C2B7C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89" creationId="{3EB57DED-D697-2F47-820B-8D37282D38B2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90" creationId="{3EA8115A-917C-4A4A-9967-A41AA161D7C3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91" creationId="{700DD25E-222E-6C4D-BA41-0830D97FD077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92" creationId="{49B2545C-7AAB-184A-ADD0-F8928E86AFAA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93" creationId="{34791F69-F57A-404F-8CF3-7D4F316BC9DC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94" creationId="{0D36C1E6-0BD0-354D-BF58-0D343159D37B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95" creationId="{256D305B-F291-C048-BC1B-45FC03A1705F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96" creationId="{28239136-6F2B-4246-A858-C2D8FCD4B186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98" creationId="{75DC15E4-D4B3-A74D-801D-8FCA5B60B352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99" creationId="{4EAB1455-9075-4F4A-BDDF-9F3E2DDDC651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0" creationId="{4E59B88C-84B1-4D44-B0C3-BEA7A5C92BE1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1" creationId="{2059BD30-ED5F-E44B-A0E6-D2E5F71E0DD3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2" creationId="{17BCDDEA-46AF-0846-99EA-F198D4C25E23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3" creationId="{77444AE8-9313-254F-BA13-21E6E3B1A76A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4" creationId="{A1B3ED91-A7DA-874A-B848-E6ED92470F95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5" creationId="{13567A5E-CA2A-D64A-993A-937998901C41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6" creationId="{0A8A8A7A-75CE-3F44-9244-5241ADE41857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7" creationId="{402337C5-1A46-3440-9FF7-003039B8B3EE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8" creationId="{A0BE3732-BB3A-044E-A66B-38B3812EF2A7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09" creationId="{683C3C28-1E78-B348-B0B4-8C6D56539733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10" creationId="{8BA19B10-0928-6941-9288-D80E4489CCF9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11" creationId="{03AD6A44-77D1-AD49-8C51-FCF9B3CDDAE6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12" creationId="{3101A38A-FEF3-5248-9E57-0A5878DBFECB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13" creationId="{24E6DD60-48AB-D646-A829-BAC78AD85977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15" creationId="{51D77152-01BE-4947-92B2-F30EE748499E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16" creationId="{35525099-37A6-3F40-97A1-03926AB831B3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17" creationId="{3A6F067C-262F-074C-A78A-38F88499B2FC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18" creationId="{69555A69-5225-C14D-9F98-E17202B37966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19" creationId="{640F4AB1-226E-A842-8BBA-84D2F19319EB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20" creationId="{725314AB-230E-684C-A849-E388E9FA69CA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21" creationId="{BDBD85A2-06D2-2A47-AABB-C992A810CE70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k cId="3950124909" sldId="261"/>
            <ac:spMk id="122" creationId="{2B229DB4-236F-634C-A260-EE5FD1D1B7A8}"/>
          </ac:spMkLst>
        </pc:spChg>
        <pc:spChg chg="mod">
          <ac:chgData name="Tac, Vahidullah" userId="6661a46c-a28f-4254-a099-092ce0f8050d" providerId="ADAL" clId="{409A00AD-3961-A14A-907E-F0A939123EC4}" dt="2021-10-01T18:31:01.974" v="273" actId="1035"/>
          <ac:spMkLst>
            <pc:docMk/>
            <pc:sldMk cId="3950124909" sldId="261"/>
            <ac:spMk id="123" creationId="{4B0D22BD-07C3-2F4D-9B84-61F749CF2742}"/>
          </ac:spMkLst>
        </pc:spChg>
        <pc:spChg chg="mod">
          <ac:chgData name="Tac, Vahidullah" userId="6661a46c-a28f-4254-a099-092ce0f8050d" providerId="ADAL" clId="{409A00AD-3961-A14A-907E-F0A939123EC4}" dt="2021-10-01T18:31:01.974" v="273" actId="1035"/>
          <ac:spMkLst>
            <pc:docMk/>
            <pc:sldMk cId="3950124909" sldId="261"/>
            <ac:spMk id="124" creationId="{F52059C4-DFBE-F749-9088-141BADE3E187}"/>
          </ac:spMkLst>
        </pc:spChg>
        <pc:grpChg chg="mod">
          <ac:chgData name="Tac, Vahidullah" userId="6661a46c-a28f-4254-a099-092ce0f8050d" providerId="ADAL" clId="{409A00AD-3961-A14A-907E-F0A939123EC4}" dt="2021-10-01T18:31:01.974" v="273" actId="1035"/>
          <ac:grpSpMkLst>
            <pc:docMk/>
            <pc:sldMk cId="3950124909" sldId="261"/>
            <ac:grpSpMk id="3" creationId="{1485834E-D3F9-1343-8A55-F34064E0E7AF}"/>
          </ac:grpSpMkLst>
        </pc:grpChg>
        <pc:grpChg chg="mod">
          <ac:chgData name="Tac, Vahidullah" userId="6661a46c-a28f-4254-a099-092ce0f8050d" providerId="ADAL" clId="{409A00AD-3961-A14A-907E-F0A939123EC4}" dt="2021-10-01T18:31:01.974" v="273" actId="1035"/>
          <ac:grpSpMkLst>
            <pc:docMk/>
            <pc:sldMk cId="3950124909" sldId="261"/>
            <ac:grpSpMk id="4" creationId="{83E3C9A3-4E22-B04F-8BF5-93BA547694A0}"/>
          </ac:grpSpMkLst>
        </pc:grpChg>
        <pc:grpChg chg="del">
          <ac:chgData name="Tac, Vahidullah" userId="6661a46c-a28f-4254-a099-092ce0f8050d" providerId="ADAL" clId="{409A00AD-3961-A14A-907E-F0A939123EC4}" dt="2021-09-29T14:01:04.445" v="1" actId="478"/>
          <ac:grpSpMkLst>
            <pc:docMk/>
            <pc:sldMk cId="3950124909" sldId="261"/>
            <ac:grpSpMk id="19" creationId="{4A02AFBC-9AFF-7341-AA97-DA4B8AD5D236}"/>
          </ac:grpSpMkLst>
        </pc:grpChg>
        <pc:grpChg chg="del">
          <ac:chgData name="Tac, Vahidullah" userId="6661a46c-a28f-4254-a099-092ce0f8050d" providerId="ADAL" clId="{409A00AD-3961-A14A-907E-F0A939123EC4}" dt="2021-09-29T14:02:11.668" v="12" actId="478"/>
          <ac:grpSpMkLst>
            <pc:docMk/>
            <pc:sldMk cId="3950124909" sldId="261"/>
            <ac:grpSpMk id="24" creationId="{CE16A723-89C4-A147-AC5F-4872F47E0BB1}"/>
          </ac:grpSpMkLst>
        </pc:grpChg>
        <pc:grpChg chg="del">
          <ac:chgData name="Tac, Vahidullah" userId="6661a46c-a28f-4254-a099-092ce0f8050d" providerId="ADAL" clId="{409A00AD-3961-A14A-907E-F0A939123EC4}" dt="2021-09-29T14:02:51.445" v="21" actId="478"/>
          <ac:grpSpMkLst>
            <pc:docMk/>
            <pc:sldMk cId="3950124909" sldId="261"/>
            <ac:grpSpMk id="28" creationId="{B426B16A-D1DB-5742-AD8B-59197A8789D8}"/>
          </ac:grpSpMkLst>
        </pc:grpChg>
        <pc:grpChg chg="del">
          <ac:chgData name="Tac, Vahidullah" userId="6661a46c-a28f-4254-a099-092ce0f8050d" providerId="ADAL" clId="{409A00AD-3961-A14A-907E-F0A939123EC4}" dt="2021-09-29T14:02:54.023" v="23" actId="478"/>
          <ac:grpSpMkLst>
            <pc:docMk/>
            <pc:sldMk cId="3950124909" sldId="261"/>
            <ac:grpSpMk id="35" creationId="{B6737591-6F41-4A40-9EE5-03DE5A97380A}"/>
          </ac:grpSpMkLst>
        </pc:grpChg>
        <pc:grpChg chg="del">
          <ac:chgData name="Tac, Vahidullah" userId="6661a46c-a28f-4254-a099-092ce0f8050d" providerId="ADAL" clId="{409A00AD-3961-A14A-907E-F0A939123EC4}" dt="2021-09-29T14:05:31.252" v="55" actId="478"/>
          <ac:grpSpMkLst>
            <pc:docMk/>
            <pc:sldMk cId="3950124909" sldId="261"/>
            <ac:grpSpMk id="36" creationId="{D0D84807-1A79-7D4C-8DC9-5CE0B7C6E8D7}"/>
          </ac:grpSpMkLst>
        </pc:grpChg>
        <pc:grpChg chg="mod">
          <ac:chgData name="Tac, Vahidullah" userId="6661a46c-a28f-4254-a099-092ce0f8050d" providerId="ADAL" clId="{409A00AD-3961-A14A-907E-F0A939123EC4}" dt="2021-10-01T18:31:01.974" v="273" actId="1035"/>
          <ac:grpSpMkLst>
            <pc:docMk/>
            <pc:sldMk cId="3950124909" sldId="261"/>
            <ac:grpSpMk id="79" creationId="{3B1436E2-596A-C048-872E-FCEDAF535167}"/>
          </ac:grpSpMkLst>
        </pc:grpChg>
        <pc:grpChg chg="mod">
          <ac:chgData name="Tac, Vahidullah" userId="6661a46c-a28f-4254-a099-092ce0f8050d" providerId="ADAL" clId="{409A00AD-3961-A14A-907E-F0A939123EC4}" dt="2021-10-01T18:31:01.974" v="273" actId="1035"/>
          <ac:grpSpMkLst>
            <pc:docMk/>
            <pc:sldMk cId="3950124909" sldId="261"/>
            <ac:grpSpMk id="88" creationId="{C177CC73-971F-E34B-BB5A-1DEC50FC603C}"/>
          </ac:grpSpMkLst>
        </pc:grpChg>
        <pc:grpChg chg="del mod">
          <ac:chgData name="Tac, Vahidullah" userId="6661a46c-a28f-4254-a099-092ce0f8050d" providerId="ADAL" clId="{409A00AD-3961-A14A-907E-F0A939123EC4}" dt="2021-10-01T03:47:38.057" v="207" actId="478"/>
          <ac:grpSpMkLst>
            <pc:docMk/>
            <pc:sldMk cId="3950124909" sldId="261"/>
            <ac:grpSpMk id="97" creationId="{37F36412-62DD-1543-B424-D2BF2D13DB17}"/>
          </ac:grpSpMkLst>
        </pc:grpChg>
        <pc:grpChg chg="mod">
          <ac:chgData name="Tac, Vahidullah" userId="6661a46c-a28f-4254-a099-092ce0f8050d" providerId="ADAL" clId="{409A00AD-3961-A14A-907E-F0A939123EC4}" dt="2021-10-01T18:31:01.974" v="273" actId="1035"/>
          <ac:grpSpMkLst>
            <pc:docMk/>
            <pc:sldMk cId="3950124909" sldId="261"/>
            <ac:grpSpMk id="114" creationId="{D789F75D-AB43-5344-A5B8-AA05F0137098}"/>
          </ac:grpSpMkLst>
        </pc:grpChg>
        <pc:picChg chg="add del mod modCrop">
          <ac:chgData name="Tac, Vahidullah" userId="6661a46c-a28f-4254-a099-092ce0f8050d" providerId="ADAL" clId="{409A00AD-3961-A14A-907E-F0A939123EC4}" dt="2021-10-01T18:42:13.894" v="377" actId="478"/>
          <ac:picMkLst>
            <pc:docMk/>
            <pc:sldMk cId="3950124909" sldId="261"/>
            <ac:picMk id="6" creationId="{000CD257-17FE-A345-B6C5-C18052A8CB58}"/>
          </ac:picMkLst>
        </pc:picChg>
        <pc:picChg chg="add mod modCrop">
          <ac:chgData name="Tac, Vahidullah" userId="6661a46c-a28f-4254-a099-092ce0f8050d" providerId="ADAL" clId="{409A00AD-3961-A14A-907E-F0A939123EC4}" dt="2021-10-01T19:04:27.657" v="419" actId="167"/>
          <ac:picMkLst>
            <pc:docMk/>
            <pc:sldMk cId="3950124909" sldId="261"/>
            <ac:picMk id="6" creationId="{68ED259F-2FF7-314C-9730-1483C0FDA3E0}"/>
          </ac:picMkLst>
        </pc:picChg>
        <pc:picChg chg="del mod">
          <ac:chgData name="Tac, Vahidullah" userId="6661a46c-a28f-4254-a099-092ce0f8050d" providerId="ADAL" clId="{409A00AD-3961-A14A-907E-F0A939123EC4}" dt="2021-09-29T14:35:03.790" v="132" actId="478"/>
          <ac:picMkLst>
            <pc:docMk/>
            <pc:sldMk cId="3950124909" sldId="261"/>
            <ac:picMk id="6" creationId="{AA4E0412-3B3B-5243-A1AA-FA11E9B9EB40}"/>
          </ac:picMkLst>
        </pc:picChg>
        <pc:picChg chg="add del mod modCrop">
          <ac:chgData name="Tac, Vahidullah" userId="6661a46c-a28f-4254-a099-092ce0f8050d" providerId="ADAL" clId="{409A00AD-3961-A14A-907E-F0A939123EC4}" dt="2021-10-01T18:30:28.126" v="257" actId="478"/>
          <ac:picMkLst>
            <pc:docMk/>
            <pc:sldMk cId="3950124909" sldId="261"/>
            <ac:picMk id="7" creationId="{CE170EA8-BC3F-374B-A14F-2037F7220BD9}"/>
          </ac:picMkLst>
        </pc:picChg>
        <pc:picChg chg="add mod modCrop">
          <ac:chgData name="Tac, Vahidullah" userId="6661a46c-a28f-4254-a099-092ce0f8050d" providerId="ADAL" clId="{409A00AD-3961-A14A-907E-F0A939123EC4}" dt="2021-10-01T19:09:52.150" v="464" actId="1035"/>
          <ac:picMkLst>
            <pc:docMk/>
            <pc:sldMk cId="3950124909" sldId="261"/>
            <ac:picMk id="8" creationId="{BD907EB9-3515-E142-A10B-1BBE943ED3C8}"/>
          </ac:picMkLst>
        </pc:picChg>
        <pc:picChg chg="add mod modCrop">
          <ac:chgData name="Tac, Vahidullah" userId="6661a46c-a28f-4254-a099-092ce0f8050d" providerId="ADAL" clId="{409A00AD-3961-A14A-907E-F0A939123EC4}" dt="2021-10-01T18:31:01.974" v="273" actId="1035"/>
          <ac:picMkLst>
            <pc:docMk/>
            <pc:sldMk cId="3950124909" sldId="261"/>
            <ac:picMk id="10" creationId="{AD27E231-861A-2B47-B37B-9AFCEE5E8378}"/>
          </ac:picMkLst>
        </pc:picChg>
        <pc:picChg chg="add del mod modCrop">
          <ac:chgData name="Tac, Vahidullah" userId="6661a46c-a28f-4254-a099-092ce0f8050d" providerId="ADAL" clId="{409A00AD-3961-A14A-907E-F0A939123EC4}" dt="2021-10-01T19:07:59.781" v="438" actId="478"/>
          <ac:picMkLst>
            <pc:docMk/>
            <pc:sldMk cId="3950124909" sldId="261"/>
            <ac:picMk id="11" creationId="{CA67D5AD-06E2-7B45-85AB-1B930AF31425}"/>
          </ac:picMkLst>
        </pc:picChg>
        <pc:picChg chg="add mod modCrop">
          <ac:chgData name="Tac, Vahidullah" userId="6661a46c-a28f-4254-a099-092ce0f8050d" providerId="ADAL" clId="{409A00AD-3961-A14A-907E-F0A939123EC4}" dt="2021-10-01T18:31:01.974" v="273" actId="1035"/>
          <ac:picMkLst>
            <pc:docMk/>
            <pc:sldMk cId="3950124909" sldId="261"/>
            <ac:picMk id="12" creationId="{E9994A8E-5BC2-6A48-B9CB-BD8E9D43663A}"/>
          </ac:picMkLst>
        </pc:picChg>
        <pc:picChg chg="del">
          <ac:chgData name="Tac, Vahidullah" userId="6661a46c-a28f-4254-a099-092ce0f8050d" providerId="ADAL" clId="{409A00AD-3961-A14A-907E-F0A939123EC4}" dt="2021-09-29T14:02:50.131" v="20" actId="478"/>
          <ac:picMkLst>
            <pc:docMk/>
            <pc:sldMk cId="3950124909" sldId="261"/>
            <ac:picMk id="13" creationId="{DDA9416C-C8D9-914A-94ED-729604B4DCB0}"/>
          </ac:picMkLst>
        </pc:picChg>
        <pc:picChg chg="add del mod modCrop">
          <ac:chgData name="Tac, Vahidullah" userId="6661a46c-a28f-4254-a099-092ce0f8050d" providerId="ADAL" clId="{409A00AD-3961-A14A-907E-F0A939123EC4}" dt="2021-10-01T19:08:25.415" v="443" actId="478"/>
          <ac:picMkLst>
            <pc:docMk/>
            <pc:sldMk cId="3950124909" sldId="261"/>
            <ac:picMk id="14" creationId="{E72A2BC2-72AF-774C-8FF2-E0AE96C5D806}"/>
          </ac:picMkLst>
        </pc:picChg>
        <pc:picChg chg="add mod modCrop">
          <ac:chgData name="Tac, Vahidullah" userId="6661a46c-a28f-4254-a099-092ce0f8050d" providerId="ADAL" clId="{409A00AD-3961-A14A-907E-F0A939123EC4}" dt="2021-10-01T19:08:59.630" v="454" actId="1035"/>
          <ac:picMkLst>
            <pc:docMk/>
            <pc:sldMk cId="3950124909" sldId="261"/>
            <ac:picMk id="15" creationId="{BD756B64-F727-8C46-A922-125297E489F0}"/>
          </ac:picMkLst>
        </pc:picChg>
        <pc:picChg chg="add del mod modCrop">
          <ac:chgData name="Tac, Vahidullah" userId="6661a46c-a28f-4254-a099-092ce0f8050d" providerId="ADAL" clId="{409A00AD-3961-A14A-907E-F0A939123EC4}" dt="2021-10-01T18:28:57.191" v="238" actId="478"/>
          <ac:picMkLst>
            <pc:docMk/>
            <pc:sldMk cId="3950124909" sldId="261"/>
            <ac:picMk id="15" creationId="{E652B06C-81EA-4A48-9904-2A7801403434}"/>
          </ac:picMkLst>
        </pc:picChg>
        <pc:picChg chg="add del mod modCrop">
          <ac:chgData name="Tac, Vahidullah" userId="6661a46c-a28f-4254-a099-092ce0f8050d" providerId="ADAL" clId="{409A00AD-3961-A14A-907E-F0A939123EC4}" dt="2021-10-01T19:09:03.048" v="455" actId="478"/>
          <ac:picMkLst>
            <pc:docMk/>
            <pc:sldMk cId="3950124909" sldId="261"/>
            <ac:picMk id="17" creationId="{122AE415-D1C1-C64D-AFBB-62E6BE1EE538}"/>
          </ac:picMkLst>
        </pc:picChg>
        <pc:picChg chg="del">
          <ac:chgData name="Tac, Vahidullah" userId="6661a46c-a28f-4254-a099-092ce0f8050d" providerId="ADAL" clId="{409A00AD-3961-A14A-907E-F0A939123EC4}" dt="2021-09-29T14:05:30.015" v="54" actId="478"/>
          <ac:picMkLst>
            <pc:docMk/>
            <pc:sldMk cId="3950124909" sldId="261"/>
            <ac:picMk id="17" creationId="{B0B051E2-61E5-6745-8D21-E73532846963}"/>
          </ac:picMkLst>
        </pc:picChg>
        <pc:picChg chg="add mod modCrop">
          <ac:chgData name="Tac, Vahidullah" userId="6661a46c-a28f-4254-a099-092ce0f8050d" providerId="ADAL" clId="{409A00AD-3961-A14A-907E-F0A939123EC4}" dt="2021-10-01T19:09:35.683" v="463" actId="1038"/>
          <ac:picMkLst>
            <pc:docMk/>
            <pc:sldMk cId="3950124909" sldId="261"/>
            <ac:picMk id="18" creationId="{C8D7748C-21A0-F14D-8737-54541CF9AF19}"/>
          </ac:picMkLst>
        </pc:picChg>
        <pc:picChg chg="add del mod">
          <ac:chgData name="Tac, Vahidullah" userId="6661a46c-a28f-4254-a099-092ce0f8050d" providerId="ADAL" clId="{409A00AD-3961-A14A-907E-F0A939123EC4}" dt="2021-10-01T18:27:16.240" v="209" actId="478"/>
          <ac:picMkLst>
            <pc:docMk/>
            <pc:sldMk cId="3950124909" sldId="261"/>
            <ac:picMk id="18" creationId="{DAD264A6-AEBC-2F4B-9B0D-94BD8DF17327}"/>
          </ac:picMkLst>
        </pc:picChg>
        <pc:picChg chg="add del mod modCrop">
          <ac:chgData name="Tac, Vahidullah" userId="6661a46c-a28f-4254-a099-092ce0f8050d" providerId="ADAL" clId="{409A00AD-3961-A14A-907E-F0A939123EC4}" dt="2021-10-01T18:36:15.668" v="348"/>
          <ac:picMkLst>
            <pc:docMk/>
            <pc:sldMk cId="3950124909" sldId="261"/>
            <ac:picMk id="20" creationId="{CE5A1927-0B19-5347-9CD6-0EDE324DAAD1}"/>
          </ac:picMkLst>
        </pc:picChg>
        <pc:picChg chg="add del mod modCrop">
          <ac:chgData name="Tac, Vahidullah" userId="6661a46c-a28f-4254-a099-092ce0f8050d" providerId="ADAL" clId="{409A00AD-3961-A14A-907E-F0A939123EC4}" dt="2021-10-01T18:32:11.251" v="292" actId="478"/>
          <ac:picMkLst>
            <pc:docMk/>
            <pc:sldMk cId="3950124909" sldId="261"/>
            <ac:picMk id="21" creationId="{1617B483-793B-C746-BF64-BE4A75BF23BB}"/>
          </ac:picMkLst>
        </pc:picChg>
        <pc:picChg chg="add del mod modCrop">
          <ac:chgData name="Tac, Vahidullah" userId="6661a46c-a28f-4254-a099-092ce0f8050d" providerId="ADAL" clId="{409A00AD-3961-A14A-907E-F0A939123EC4}" dt="2021-10-01T18:32:53.263" v="301" actId="478"/>
          <ac:picMkLst>
            <pc:docMk/>
            <pc:sldMk cId="3950124909" sldId="261"/>
            <ac:picMk id="23" creationId="{91C456BA-1787-BF46-BEC6-5E6594E3CC3F}"/>
          </ac:picMkLst>
        </pc:picChg>
        <pc:picChg chg="add del mod modCrop">
          <ac:chgData name="Tac, Vahidullah" userId="6661a46c-a28f-4254-a099-092ce0f8050d" providerId="ADAL" clId="{409A00AD-3961-A14A-907E-F0A939123EC4}" dt="2021-10-01T18:39:02.135" v="373"/>
          <ac:picMkLst>
            <pc:docMk/>
            <pc:sldMk cId="3950124909" sldId="261"/>
            <ac:picMk id="24" creationId="{4B9FA598-AA1E-DF4A-B11E-1EC1C1D6B104}"/>
          </ac:picMkLst>
        </pc:picChg>
        <pc:picChg chg="add del mod modCrop">
          <ac:chgData name="Tac, Vahidullah" userId="6661a46c-a28f-4254-a099-092ce0f8050d" providerId="ADAL" clId="{409A00AD-3961-A14A-907E-F0A939123EC4}" dt="2021-10-01T19:03:43.816" v="408" actId="478"/>
          <ac:picMkLst>
            <pc:docMk/>
            <pc:sldMk cId="3950124909" sldId="261"/>
            <ac:picMk id="26" creationId="{5F5A2B6B-600E-F64D-9CF7-77EE805A05FC}"/>
          </ac:picMkLst>
        </pc:picChg>
        <pc:picChg chg="add mod">
          <ac:chgData name="Tac, Vahidullah" userId="6661a46c-a28f-4254-a099-092ce0f8050d" providerId="ADAL" clId="{409A00AD-3961-A14A-907E-F0A939123EC4}" dt="2021-10-01T19:16:19.555" v="465" actId="167"/>
          <ac:picMkLst>
            <pc:docMk/>
            <pc:sldMk cId="3950124909" sldId="261"/>
            <ac:picMk id="97" creationId="{4B70620B-634D-5E4A-BFD3-0824087ABFFA}"/>
          </ac:picMkLst>
        </pc:picChg>
        <pc:picChg chg="add del mod">
          <ac:chgData name="Tac, Vahidullah" userId="6661a46c-a28f-4254-a099-092ce0f8050d" providerId="ADAL" clId="{409A00AD-3961-A14A-907E-F0A939123EC4}" dt="2021-10-01T18:42:56.842" v="390" actId="478"/>
          <ac:picMkLst>
            <pc:docMk/>
            <pc:sldMk cId="3950124909" sldId="261"/>
            <ac:picMk id="97" creationId="{E9889101-7A70-7F41-96F6-E05266436B2A}"/>
          </ac:picMkLst>
        </pc:picChg>
        <pc:picChg chg="add mod">
          <ac:chgData name="Tac, Vahidullah" userId="6661a46c-a28f-4254-a099-092ce0f8050d" providerId="ADAL" clId="{409A00AD-3961-A14A-907E-F0A939123EC4}" dt="2021-10-01T19:07:28.044" v="432" actId="1035"/>
          <ac:picMkLst>
            <pc:docMk/>
            <pc:sldMk cId="3950124909" sldId="261"/>
            <ac:picMk id="98" creationId="{60CBE527-B85E-BE48-9D43-3EECB1D6481B}"/>
          </ac:picMkLst>
        </pc:picChg>
        <pc:picChg chg="add del mod">
          <ac:chgData name="Tac, Vahidullah" userId="6661a46c-a28f-4254-a099-092ce0f8050d" providerId="ADAL" clId="{409A00AD-3961-A14A-907E-F0A939123EC4}" dt="2021-10-01T18:42:57.765" v="391" actId="478"/>
          <ac:picMkLst>
            <pc:docMk/>
            <pc:sldMk cId="3950124909" sldId="261"/>
            <ac:picMk id="98" creationId="{BAC71989-96A0-6846-AFDC-6D72A324ABDB}"/>
          </ac:picMkLst>
        </pc:picChg>
        <pc:picChg chg="add mod modCrop">
          <ac:chgData name="Tac, Vahidullah" userId="6661a46c-a28f-4254-a099-092ce0f8050d" providerId="ADAL" clId="{409A00AD-3961-A14A-907E-F0A939123EC4}" dt="2021-10-01T18:31:19.587" v="283" actId="1037"/>
          <ac:picMkLst>
            <pc:docMk/>
            <pc:sldMk cId="3950124909" sldId="261"/>
            <ac:picMk id="99" creationId="{F72FC4DF-B895-5845-98BB-3ED678504FAA}"/>
          </ac:picMkLst>
        </pc:picChg>
        <pc:picChg chg="add mod modCrop">
          <ac:chgData name="Tac, Vahidullah" userId="6661a46c-a28f-4254-a099-092ce0f8050d" providerId="ADAL" clId="{409A00AD-3961-A14A-907E-F0A939123EC4}" dt="2021-10-01T18:31:59.341" v="291" actId="1076"/>
          <ac:picMkLst>
            <pc:docMk/>
            <pc:sldMk cId="3950124909" sldId="261"/>
            <ac:picMk id="100" creationId="{4CD75434-0D90-2F49-986A-5870D31F54EF}"/>
          </ac:picMkLst>
        </pc:picChg>
        <pc:picChg chg="add del mod">
          <ac:chgData name="Tac, Vahidullah" userId="6661a46c-a28f-4254-a099-092ce0f8050d" providerId="ADAL" clId="{409A00AD-3961-A14A-907E-F0A939123EC4}" dt="2021-10-01T19:04:31.611" v="420" actId="478"/>
          <ac:picMkLst>
            <pc:docMk/>
            <pc:sldMk cId="3950124909" sldId="261"/>
            <ac:picMk id="101" creationId="{F00350FD-53F2-EC43-8366-A4D3F523A2DA}"/>
          </ac:picMkLst>
        </pc:picChg>
        <pc:picChg chg="add del mod">
          <ac:chgData name="Tac, Vahidullah" userId="6661a46c-a28f-4254-a099-092ce0f8050d" providerId="ADAL" clId="{409A00AD-3961-A14A-907E-F0A939123EC4}" dt="2021-10-01T19:04:32.689" v="421" actId="478"/>
          <ac:picMkLst>
            <pc:docMk/>
            <pc:sldMk cId="3950124909" sldId="261"/>
            <ac:picMk id="102" creationId="{83040BAE-1FAF-0440-B29D-315BE346BBB4}"/>
          </ac:picMkLst>
        </pc:picChg>
        <pc:picChg chg="add del mod modCrop">
          <ac:chgData name="Tac, Vahidullah" userId="6661a46c-a28f-4254-a099-092ce0f8050d" providerId="ADAL" clId="{409A00AD-3961-A14A-907E-F0A939123EC4}" dt="2021-10-01T18:31:25.065" v="284" actId="478"/>
          <ac:picMkLst>
            <pc:docMk/>
            <pc:sldMk cId="3950124909" sldId="261"/>
            <ac:picMk id="125" creationId="{53986AB9-190D-2A4D-8863-CAD311201DA4}"/>
          </ac:picMkLst>
        </pc:picChg>
        <pc:picChg chg="add mod modCrop">
          <ac:chgData name="Tac, Vahidullah" userId="6661a46c-a28f-4254-a099-092ce0f8050d" providerId="ADAL" clId="{409A00AD-3961-A14A-907E-F0A939123EC4}" dt="2021-10-01T18:31:01.974" v="273" actId="1035"/>
          <ac:picMkLst>
            <pc:docMk/>
            <pc:sldMk cId="3950124909" sldId="261"/>
            <ac:picMk id="126" creationId="{080BFAB6-99B8-6C46-B969-C78878739669}"/>
          </ac:picMkLst>
        </pc:picChg>
        <pc:picChg chg="add mod modCrop">
          <ac:chgData name="Tac, Vahidullah" userId="6661a46c-a28f-4254-a099-092ce0f8050d" providerId="ADAL" clId="{409A00AD-3961-A14A-907E-F0A939123EC4}" dt="2021-10-01T18:31:01.974" v="273" actId="1035"/>
          <ac:picMkLst>
            <pc:docMk/>
            <pc:sldMk cId="3950124909" sldId="261"/>
            <ac:picMk id="127" creationId="{BE43636F-C3EB-5E4A-8613-9C389EFE30F3}"/>
          </ac:picMkLst>
        </pc:picChg>
        <pc:picChg chg="add del mod">
          <ac:chgData name="Tac, Vahidullah" userId="6661a46c-a28f-4254-a099-092ce0f8050d" providerId="ADAL" clId="{409A00AD-3961-A14A-907E-F0A939123EC4}" dt="2021-10-01T18:28:19.846" v="223" actId="478"/>
          <ac:picMkLst>
            <pc:docMk/>
            <pc:sldMk cId="3950124909" sldId="261"/>
            <ac:picMk id="128" creationId="{4D00FB82-2499-AD43-ABAD-B8AC59B0200F}"/>
          </ac:picMkLst>
        </pc:picChg>
        <pc:picChg chg="add del mod">
          <ac:chgData name="Tac, Vahidullah" userId="6661a46c-a28f-4254-a099-092ce0f8050d" providerId="ADAL" clId="{409A00AD-3961-A14A-907E-F0A939123EC4}" dt="2021-10-01T18:28:37.975" v="233" actId="478"/>
          <ac:picMkLst>
            <pc:docMk/>
            <pc:sldMk cId="3950124909" sldId="261"/>
            <ac:picMk id="129" creationId="{40A2DEAE-FC8B-6244-9F9E-2BFDD2E681C0}"/>
          </ac:picMkLst>
        </pc:picChg>
        <pc:picChg chg="del mod">
          <ac:chgData name="Tac, Vahidullah" userId="6661a46c-a28f-4254-a099-092ce0f8050d" providerId="ADAL" clId="{409A00AD-3961-A14A-907E-F0A939123EC4}" dt="2021-09-29T14:35:43.773" v="146" actId="478"/>
          <ac:picMkLst>
            <pc:docMk/>
            <pc:sldMk cId="3950124909" sldId="261"/>
            <ac:picMk id="133" creationId="{B81C2549-BE7B-CF4B-9EB0-DF0E8D167F55}"/>
          </ac:picMkLst>
        </pc:picChg>
        <pc:picChg chg="del mod">
          <ac:chgData name="Tac, Vahidullah" userId="6661a46c-a28f-4254-a099-092ce0f8050d" providerId="ADAL" clId="{409A00AD-3961-A14A-907E-F0A939123EC4}" dt="2021-09-29T14:36:01.657" v="161" actId="478"/>
          <ac:picMkLst>
            <pc:docMk/>
            <pc:sldMk cId="3950124909" sldId="261"/>
            <ac:picMk id="134" creationId="{B40AC6FB-307E-064E-A0B7-7400E2BC68AB}"/>
          </ac:picMkLst>
        </pc:picChg>
        <pc:picChg chg="del">
          <ac:chgData name="Tac, Vahidullah" userId="6661a46c-a28f-4254-a099-092ce0f8050d" providerId="ADAL" clId="{409A00AD-3961-A14A-907E-F0A939123EC4}" dt="2021-09-29T14:01:02.814" v="0" actId="478"/>
          <ac:picMkLst>
            <pc:docMk/>
            <pc:sldMk cId="3950124909" sldId="261"/>
            <ac:picMk id="135" creationId="{A4F266F8-08D6-3046-998E-FE092A9F2768}"/>
          </ac:picMkLst>
        </pc:picChg>
        <pc:picChg chg="del">
          <ac:chgData name="Tac, Vahidullah" userId="6661a46c-a28f-4254-a099-092ce0f8050d" providerId="ADAL" clId="{409A00AD-3961-A14A-907E-F0A939123EC4}" dt="2021-09-29T14:02:10.243" v="11" actId="478"/>
          <ac:picMkLst>
            <pc:docMk/>
            <pc:sldMk cId="3950124909" sldId="261"/>
            <ac:picMk id="138" creationId="{396D54BA-A01D-F64A-B971-93DB13D86784}"/>
          </ac:picMkLst>
        </pc:picChg>
        <pc:picChg chg="del">
          <ac:chgData name="Tac, Vahidullah" userId="6661a46c-a28f-4254-a099-092ce0f8050d" providerId="ADAL" clId="{409A00AD-3961-A14A-907E-F0A939123EC4}" dt="2021-09-29T14:02:52.556" v="22" actId="478"/>
          <ac:picMkLst>
            <pc:docMk/>
            <pc:sldMk cId="3950124909" sldId="261"/>
            <ac:picMk id="142" creationId="{FCC508AE-DC4B-D941-924F-4E7B1983E435}"/>
          </ac:picMkLst>
        </pc:picChg>
        <pc:picChg chg="del">
          <ac:chgData name="Tac, Vahidullah" userId="6661a46c-a28f-4254-a099-092ce0f8050d" providerId="ADAL" clId="{409A00AD-3961-A14A-907E-F0A939123EC4}" dt="2021-09-29T14:05:33.555" v="57" actId="478"/>
          <ac:picMkLst>
            <pc:docMk/>
            <pc:sldMk cId="3950124909" sldId="261"/>
            <ac:picMk id="143" creationId="{46B7AEC0-51C3-6341-AA01-3BAFA694D2E4}"/>
          </ac:picMkLst>
        </pc:picChg>
        <pc:picChg chg="del">
          <ac:chgData name="Tac, Vahidullah" userId="6661a46c-a28f-4254-a099-092ce0f8050d" providerId="ADAL" clId="{409A00AD-3961-A14A-907E-F0A939123EC4}" dt="2021-09-29T14:05:32.349" v="56" actId="478"/>
          <ac:picMkLst>
            <pc:docMk/>
            <pc:sldMk cId="3950124909" sldId="261"/>
            <ac:picMk id="145" creationId="{D9FB8511-9822-5A4C-8622-13F8C9CA2339}"/>
          </ac:picMkLst>
        </pc:picChg>
        <pc:picChg chg="mod">
          <ac:chgData name="Tac, Vahidullah" userId="6661a46c-a28f-4254-a099-092ce0f8050d" providerId="ADAL" clId="{409A00AD-3961-A14A-907E-F0A939123EC4}" dt="2021-10-01T18:31:01.974" v="273" actId="1035"/>
          <ac:picMkLst>
            <pc:docMk/>
            <pc:sldMk cId="3950124909" sldId="261"/>
            <ac:picMk id="150" creationId="{DEE43FC6-2206-0C4C-B1B8-AE2E4CF273D3}"/>
          </ac:picMkLst>
        </pc:picChg>
      </pc:sldChg>
      <pc:sldChg chg="add">
        <pc:chgData name="Tac, Vahidullah" userId="6661a46c-a28f-4254-a099-092ce0f8050d" providerId="ADAL" clId="{409A00AD-3961-A14A-907E-F0A939123EC4}" dt="2021-10-01T18:27:12.808" v="208"/>
        <pc:sldMkLst>
          <pc:docMk/>
          <pc:sldMk cId="3452159106" sldId="262"/>
        </pc:sldMkLst>
      </pc:sldChg>
      <pc:sldMasterChg chg="modSp modSldLayout">
        <pc:chgData name="Tac, Vahidullah" userId="6661a46c-a28f-4254-a099-092ce0f8050d" providerId="ADAL" clId="{409A00AD-3961-A14A-907E-F0A939123EC4}" dt="2021-09-29T14:33:12.435" v="100"/>
        <pc:sldMasterMkLst>
          <pc:docMk/>
          <pc:sldMasterMk cId="3186547108" sldId="2147483715"/>
        </pc:sldMasterMkLst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asterMk cId="3186547108" sldId="2147483715"/>
            <ac:spMk id="2" creationId="{5FFCF05D-0191-F341-810F-2E9E6CFAB8D7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asterMk cId="3186547108" sldId="2147483715"/>
            <ac:spMk id="3" creationId="{A21ABAD8-5EB2-8D4F-B884-D341F6F23367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asterMk cId="3186547108" sldId="2147483715"/>
            <ac:spMk id="4" creationId="{34FA0E5D-8E25-764F-B232-835E4B727E25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asterMk cId="3186547108" sldId="2147483715"/>
            <ac:spMk id="5" creationId="{492BEB04-6AE7-7A44-9B54-7C5C64822AB4}"/>
          </ac:spMkLst>
        </pc:spChg>
        <pc:spChg chg="mod">
          <ac:chgData name="Tac, Vahidullah" userId="6661a46c-a28f-4254-a099-092ce0f8050d" providerId="ADAL" clId="{409A00AD-3961-A14A-907E-F0A939123EC4}" dt="2021-09-29T14:33:12.435" v="100"/>
          <ac:spMkLst>
            <pc:docMk/>
            <pc:sldMasterMk cId="3186547108" sldId="2147483715"/>
            <ac:spMk id="6" creationId="{6975EBCD-AFD5-5D4A-A3BA-A29667DF0C35}"/>
          </ac:spMkLst>
        </pc:spChg>
        <pc:sldLayoutChg chg="modSp">
          <pc:chgData name="Tac, Vahidullah" userId="6661a46c-a28f-4254-a099-092ce0f8050d" providerId="ADAL" clId="{409A00AD-3961-A14A-907E-F0A939123EC4}" dt="2021-09-29T14:33:12.435" v="100"/>
          <pc:sldLayoutMkLst>
            <pc:docMk/>
            <pc:sldMasterMk cId="3186547108" sldId="2147483715"/>
            <pc:sldLayoutMk cId="442162992" sldId="2147483716"/>
          </pc:sldLayoutMkLst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442162992" sldId="2147483716"/>
              <ac:spMk id="2" creationId="{A7291F04-4472-624F-9EB3-3784A599C276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442162992" sldId="2147483716"/>
              <ac:spMk id="3" creationId="{4352CF05-7234-7A4A-A99D-BBB8EB29B446}"/>
            </ac:spMkLst>
          </pc:spChg>
        </pc:sldLayoutChg>
        <pc:sldLayoutChg chg="modSp">
          <pc:chgData name="Tac, Vahidullah" userId="6661a46c-a28f-4254-a099-092ce0f8050d" providerId="ADAL" clId="{409A00AD-3961-A14A-907E-F0A939123EC4}" dt="2021-09-29T14:33:12.435" v="100"/>
          <pc:sldLayoutMkLst>
            <pc:docMk/>
            <pc:sldMasterMk cId="3186547108" sldId="2147483715"/>
            <pc:sldLayoutMk cId="1034050155" sldId="2147483718"/>
          </pc:sldLayoutMkLst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1034050155" sldId="2147483718"/>
              <ac:spMk id="2" creationId="{3A6E6A10-0C5C-E448-8104-446212B636D7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1034050155" sldId="2147483718"/>
              <ac:spMk id="3" creationId="{9CCBF5C7-88D3-6548-9FE5-DE1B72EC4406}"/>
            </ac:spMkLst>
          </pc:spChg>
        </pc:sldLayoutChg>
        <pc:sldLayoutChg chg="modSp">
          <pc:chgData name="Tac, Vahidullah" userId="6661a46c-a28f-4254-a099-092ce0f8050d" providerId="ADAL" clId="{409A00AD-3961-A14A-907E-F0A939123EC4}" dt="2021-09-29T14:33:12.435" v="100"/>
          <pc:sldLayoutMkLst>
            <pc:docMk/>
            <pc:sldMasterMk cId="3186547108" sldId="2147483715"/>
            <pc:sldLayoutMk cId="3261561045" sldId="2147483719"/>
          </pc:sldLayoutMkLst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261561045" sldId="2147483719"/>
              <ac:spMk id="3" creationId="{27A809B8-3D7C-0448-AE5C-AFA2CAC9429D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261561045" sldId="2147483719"/>
              <ac:spMk id="4" creationId="{68D07559-EA45-6642-BE49-F346165D8A1A}"/>
            </ac:spMkLst>
          </pc:spChg>
        </pc:sldLayoutChg>
        <pc:sldLayoutChg chg="modSp">
          <pc:chgData name="Tac, Vahidullah" userId="6661a46c-a28f-4254-a099-092ce0f8050d" providerId="ADAL" clId="{409A00AD-3961-A14A-907E-F0A939123EC4}" dt="2021-09-29T14:33:12.435" v="100"/>
          <pc:sldLayoutMkLst>
            <pc:docMk/>
            <pc:sldMasterMk cId="3186547108" sldId="2147483715"/>
            <pc:sldLayoutMk cId="3453602743" sldId="2147483720"/>
          </pc:sldLayoutMkLst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453602743" sldId="2147483720"/>
              <ac:spMk id="2" creationId="{35A0555E-043D-1243-BE60-B9938ED6EA56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453602743" sldId="2147483720"/>
              <ac:spMk id="3" creationId="{D762CC9B-0929-044A-B12F-193A6EA863EC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453602743" sldId="2147483720"/>
              <ac:spMk id="4" creationId="{89AAAF65-36AF-3F46-8565-06483E752DA8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453602743" sldId="2147483720"/>
              <ac:spMk id="5" creationId="{F0BDAFED-E1FC-204E-81BD-3C527AA245FF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453602743" sldId="2147483720"/>
              <ac:spMk id="6" creationId="{8E21BAE1-A6F6-2044-975B-4EDC050322F9}"/>
            </ac:spMkLst>
          </pc:spChg>
        </pc:sldLayoutChg>
        <pc:sldLayoutChg chg="modSp">
          <pc:chgData name="Tac, Vahidullah" userId="6661a46c-a28f-4254-a099-092ce0f8050d" providerId="ADAL" clId="{409A00AD-3961-A14A-907E-F0A939123EC4}" dt="2021-09-29T14:33:12.435" v="100"/>
          <pc:sldLayoutMkLst>
            <pc:docMk/>
            <pc:sldMasterMk cId="3186547108" sldId="2147483715"/>
            <pc:sldLayoutMk cId="3638939350" sldId="2147483723"/>
          </pc:sldLayoutMkLst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638939350" sldId="2147483723"/>
              <ac:spMk id="2" creationId="{FA10ACD0-577F-144A-921B-9D039A2F81E2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638939350" sldId="2147483723"/>
              <ac:spMk id="3" creationId="{49B4B6A1-FBC8-1047-A821-60D1F526DE53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3638939350" sldId="2147483723"/>
              <ac:spMk id="4" creationId="{CC676603-EBD7-BD40-886A-A3E6C2C243EF}"/>
            </ac:spMkLst>
          </pc:spChg>
        </pc:sldLayoutChg>
        <pc:sldLayoutChg chg="modSp">
          <pc:chgData name="Tac, Vahidullah" userId="6661a46c-a28f-4254-a099-092ce0f8050d" providerId="ADAL" clId="{409A00AD-3961-A14A-907E-F0A939123EC4}" dt="2021-09-29T14:33:12.435" v="100"/>
          <pc:sldLayoutMkLst>
            <pc:docMk/>
            <pc:sldMasterMk cId="3186547108" sldId="2147483715"/>
            <pc:sldLayoutMk cId="1201232372" sldId="2147483724"/>
          </pc:sldLayoutMkLst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1201232372" sldId="2147483724"/>
              <ac:spMk id="2" creationId="{0C15CBCA-0065-AB45-AC2A-4C97996A5304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1201232372" sldId="2147483724"/>
              <ac:spMk id="3" creationId="{754835AA-13EF-6240-8804-E51E5942D81E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1201232372" sldId="2147483724"/>
              <ac:spMk id="4" creationId="{6DD45BE0-3287-5E40-B213-826CBEFA585C}"/>
            </ac:spMkLst>
          </pc:spChg>
        </pc:sldLayoutChg>
        <pc:sldLayoutChg chg="modSp">
          <pc:chgData name="Tac, Vahidullah" userId="6661a46c-a28f-4254-a099-092ce0f8050d" providerId="ADAL" clId="{409A00AD-3961-A14A-907E-F0A939123EC4}" dt="2021-09-29T14:33:12.435" v="100"/>
          <pc:sldLayoutMkLst>
            <pc:docMk/>
            <pc:sldMasterMk cId="3186547108" sldId="2147483715"/>
            <pc:sldLayoutMk cId="4173187182" sldId="2147483726"/>
          </pc:sldLayoutMkLst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4173187182" sldId="2147483726"/>
              <ac:spMk id="2" creationId="{97750508-4606-024A-850C-734690C4E1F4}"/>
            </ac:spMkLst>
          </pc:spChg>
          <pc:spChg chg="mod">
            <ac:chgData name="Tac, Vahidullah" userId="6661a46c-a28f-4254-a099-092ce0f8050d" providerId="ADAL" clId="{409A00AD-3961-A14A-907E-F0A939123EC4}" dt="2021-09-29T14:33:12.435" v="100"/>
            <ac:spMkLst>
              <pc:docMk/>
              <pc:sldMasterMk cId="3186547108" sldId="2147483715"/>
              <pc:sldLayoutMk cId="4173187182" sldId="2147483726"/>
              <ac:spMk id="3" creationId="{E3604668-8B07-A045-B4F3-535B5EC305D8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5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2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1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4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1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2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09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0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6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E7257-DA1B-3F4A-AF58-AFFB7F75F8CE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19E66-74AA-B34A-88A7-908A555F7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0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4B70620B-634D-5E4A-BFD3-0824087AB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3" t="10999" r="7965" b="11072"/>
          <a:stretch/>
        </p:blipFill>
        <p:spPr>
          <a:xfrm>
            <a:off x="443677" y="2621583"/>
            <a:ext cx="1833088" cy="184976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0CBE527-B85E-BE48-9D43-3EECB1D64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3" t="10999" r="7965" b="11072"/>
          <a:stretch/>
        </p:blipFill>
        <p:spPr>
          <a:xfrm>
            <a:off x="440244" y="4820914"/>
            <a:ext cx="1833088" cy="1849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D259F-2FF7-314C-9730-1483C0FDA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3" t="10999" r="7965" b="11072"/>
          <a:stretch/>
        </p:blipFill>
        <p:spPr>
          <a:xfrm>
            <a:off x="437241" y="349683"/>
            <a:ext cx="1833088" cy="1849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AA5F6-8008-CD45-BAF3-13C6BEA52957}"/>
              </a:ext>
            </a:extLst>
          </p:cNvPr>
          <p:cNvSpPr txBox="1"/>
          <p:nvPr/>
        </p:nvSpPr>
        <p:spPr>
          <a:xfrm rot="16200000">
            <a:off x="-492598" y="1010068"/>
            <a:ext cx="1415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Symmetry in 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F094B6-F889-6C4A-A64F-91DBE5B0F3EB}"/>
              </a:ext>
            </a:extLst>
          </p:cNvPr>
          <p:cNvSpPr txBox="1"/>
          <p:nvPr/>
        </p:nvSpPr>
        <p:spPr>
          <a:xfrm rot="16200000">
            <a:off x="1583466" y="1010067"/>
            <a:ext cx="1606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Displacement in 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8CB6EA-4C95-074C-B281-8345062AC46C}"/>
              </a:ext>
            </a:extLst>
          </p:cNvPr>
          <p:cNvSpPr txBox="1"/>
          <p:nvPr/>
        </p:nvSpPr>
        <p:spPr>
          <a:xfrm rot="16200000">
            <a:off x="-318690" y="3307942"/>
            <a:ext cx="10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B96AA-2F5A-7241-B70E-FCDCFF167BD0}"/>
              </a:ext>
            </a:extLst>
          </p:cNvPr>
          <p:cNvSpPr txBox="1"/>
          <p:nvPr/>
        </p:nvSpPr>
        <p:spPr>
          <a:xfrm rot="16200000">
            <a:off x="1437730" y="3287455"/>
            <a:ext cx="1903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Displacement in x &amp;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8E2367-C9FA-0A45-BE0A-660D4B759D41}"/>
              </a:ext>
            </a:extLst>
          </p:cNvPr>
          <p:cNvSpPr txBox="1"/>
          <p:nvPr/>
        </p:nvSpPr>
        <p:spPr>
          <a:xfrm rot="16200000">
            <a:off x="-337444" y="5485339"/>
            <a:ext cx="10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16B036-AD48-5145-B04C-54EB0A322B07}"/>
              </a:ext>
            </a:extLst>
          </p:cNvPr>
          <p:cNvSpPr txBox="1"/>
          <p:nvPr/>
        </p:nvSpPr>
        <p:spPr>
          <a:xfrm rot="16200000">
            <a:off x="1712348" y="5606712"/>
            <a:ext cx="136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Displacement in 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85834E-D3F9-1343-8A55-F34064E0E7AF}"/>
              </a:ext>
            </a:extLst>
          </p:cNvPr>
          <p:cNvGrpSpPr/>
          <p:nvPr/>
        </p:nvGrpSpPr>
        <p:grpSpPr>
          <a:xfrm>
            <a:off x="322585" y="445192"/>
            <a:ext cx="132013" cy="1569944"/>
            <a:chOff x="202586" y="343442"/>
            <a:chExt cx="132013" cy="1569944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24506F8E-CD85-B343-A149-DBAD4F913A04}"/>
                </a:ext>
              </a:extLst>
            </p:cNvPr>
            <p:cNvSpPr/>
            <p:nvPr/>
          </p:nvSpPr>
          <p:spPr>
            <a:xfrm rot="5400000">
              <a:off x="221074" y="32720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5BB7B14A-F6D3-0447-AA16-A2BFC03C1699}"/>
                </a:ext>
              </a:extLst>
            </p:cNvPr>
            <p:cNvSpPr/>
            <p:nvPr/>
          </p:nvSpPr>
          <p:spPr>
            <a:xfrm rot="5400000">
              <a:off x="221074" y="53897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C3048962-DA4D-FC4D-B6D8-070FD2713D90}"/>
                </a:ext>
              </a:extLst>
            </p:cNvPr>
            <p:cNvSpPr/>
            <p:nvPr/>
          </p:nvSpPr>
          <p:spPr>
            <a:xfrm rot="5400000">
              <a:off x="221074" y="74457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7E054302-C03F-3947-A9A6-4A0117D4BCEB}"/>
                </a:ext>
              </a:extLst>
            </p:cNvPr>
            <p:cNvSpPr/>
            <p:nvPr/>
          </p:nvSpPr>
          <p:spPr>
            <a:xfrm rot="5400000">
              <a:off x="221074" y="95634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D12B1DEE-758C-7B46-98D1-FF59B425469A}"/>
                </a:ext>
              </a:extLst>
            </p:cNvPr>
            <p:cNvSpPr/>
            <p:nvPr/>
          </p:nvSpPr>
          <p:spPr>
            <a:xfrm rot="5400000">
              <a:off x="218826" y="117072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E928913E-7538-184B-8165-10EAAC37AF25}"/>
                </a:ext>
              </a:extLst>
            </p:cNvPr>
            <p:cNvSpPr/>
            <p:nvPr/>
          </p:nvSpPr>
          <p:spPr>
            <a:xfrm rot="5400000">
              <a:off x="218826" y="138249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2890A8B4-B048-F747-8A31-552FDF4FA8B8}"/>
                </a:ext>
              </a:extLst>
            </p:cNvPr>
            <p:cNvSpPr/>
            <p:nvPr/>
          </p:nvSpPr>
          <p:spPr>
            <a:xfrm rot="5400000">
              <a:off x="218826" y="158809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6CEFAC00-9228-1F42-9EDE-A88AA3B93A45}"/>
                </a:ext>
              </a:extLst>
            </p:cNvPr>
            <p:cNvSpPr/>
            <p:nvPr/>
          </p:nvSpPr>
          <p:spPr>
            <a:xfrm rot="5400000">
              <a:off x="218826" y="179986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B1436E2-596A-C048-872E-FCEDAF535167}"/>
              </a:ext>
            </a:extLst>
          </p:cNvPr>
          <p:cNvGrpSpPr/>
          <p:nvPr/>
        </p:nvGrpSpPr>
        <p:grpSpPr>
          <a:xfrm>
            <a:off x="319278" y="2725557"/>
            <a:ext cx="132013" cy="1569944"/>
            <a:chOff x="202586" y="343442"/>
            <a:chExt cx="132013" cy="1569944"/>
          </a:xfrm>
        </p:grpSpPr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0C47C5B3-C299-BB47-891B-0B12B6B2A7D5}"/>
                </a:ext>
              </a:extLst>
            </p:cNvPr>
            <p:cNvSpPr/>
            <p:nvPr/>
          </p:nvSpPr>
          <p:spPr>
            <a:xfrm rot="5400000">
              <a:off x="221074" y="32720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85189CF1-456B-CB41-97E6-2FE47E6DF8F5}"/>
                </a:ext>
              </a:extLst>
            </p:cNvPr>
            <p:cNvSpPr/>
            <p:nvPr/>
          </p:nvSpPr>
          <p:spPr>
            <a:xfrm rot="5400000">
              <a:off x="221074" y="53897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13A2C70F-1739-0443-889C-FBB03F6F003F}"/>
                </a:ext>
              </a:extLst>
            </p:cNvPr>
            <p:cNvSpPr/>
            <p:nvPr/>
          </p:nvSpPr>
          <p:spPr>
            <a:xfrm rot="5400000">
              <a:off x="221074" y="74457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iangle 82">
              <a:extLst>
                <a:ext uri="{FF2B5EF4-FFF2-40B4-BE49-F238E27FC236}">
                  <a16:creationId xmlns:a16="http://schemas.microsoft.com/office/drawing/2014/main" id="{4F2657E8-00EF-4541-9288-F23B9FFB09F1}"/>
                </a:ext>
              </a:extLst>
            </p:cNvPr>
            <p:cNvSpPr/>
            <p:nvPr/>
          </p:nvSpPr>
          <p:spPr>
            <a:xfrm rot="5400000">
              <a:off x="221074" y="95634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DA4AC75E-99B7-3A49-A172-E2806093AB92}"/>
                </a:ext>
              </a:extLst>
            </p:cNvPr>
            <p:cNvSpPr/>
            <p:nvPr/>
          </p:nvSpPr>
          <p:spPr>
            <a:xfrm rot="5400000">
              <a:off x="218826" y="117072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AE01BC53-5A8B-B34E-9A5F-70B49B4DA770}"/>
                </a:ext>
              </a:extLst>
            </p:cNvPr>
            <p:cNvSpPr/>
            <p:nvPr/>
          </p:nvSpPr>
          <p:spPr>
            <a:xfrm rot="5400000">
              <a:off x="218826" y="138249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2281DE43-3950-6346-A9E1-26C759E8C4B2}"/>
                </a:ext>
              </a:extLst>
            </p:cNvPr>
            <p:cNvSpPr/>
            <p:nvPr/>
          </p:nvSpPr>
          <p:spPr>
            <a:xfrm rot="5400000">
              <a:off x="218826" y="158809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7723DF1D-AF49-3F45-923B-C570D64C2B7C}"/>
                </a:ext>
              </a:extLst>
            </p:cNvPr>
            <p:cNvSpPr/>
            <p:nvPr/>
          </p:nvSpPr>
          <p:spPr>
            <a:xfrm rot="5400000">
              <a:off x="218826" y="179986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77CC73-971F-E34B-BB5A-1DEC50FC603C}"/>
              </a:ext>
            </a:extLst>
          </p:cNvPr>
          <p:cNvGrpSpPr/>
          <p:nvPr/>
        </p:nvGrpSpPr>
        <p:grpSpPr>
          <a:xfrm>
            <a:off x="319278" y="4946055"/>
            <a:ext cx="132013" cy="1569944"/>
            <a:chOff x="202586" y="343442"/>
            <a:chExt cx="132013" cy="1569944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3EB57DED-D697-2F47-820B-8D37282D38B2}"/>
                </a:ext>
              </a:extLst>
            </p:cNvPr>
            <p:cNvSpPr/>
            <p:nvPr/>
          </p:nvSpPr>
          <p:spPr>
            <a:xfrm rot="5400000">
              <a:off x="221074" y="32720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riangle 89">
              <a:extLst>
                <a:ext uri="{FF2B5EF4-FFF2-40B4-BE49-F238E27FC236}">
                  <a16:creationId xmlns:a16="http://schemas.microsoft.com/office/drawing/2014/main" id="{3EA8115A-917C-4A4A-9967-A41AA161D7C3}"/>
                </a:ext>
              </a:extLst>
            </p:cNvPr>
            <p:cNvSpPr/>
            <p:nvPr/>
          </p:nvSpPr>
          <p:spPr>
            <a:xfrm rot="5400000">
              <a:off x="221074" y="53897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700DD25E-222E-6C4D-BA41-0830D97FD077}"/>
                </a:ext>
              </a:extLst>
            </p:cNvPr>
            <p:cNvSpPr/>
            <p:nvPr/>
          </p:nvSpPr>
          <p:spPr>
            <a:xfrm rot="5400000">
              <a:off x="221074" y="74457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riangle 91">
              <a:extLst>
                <a:ext uri="{FF2B5EF4-FFF2-40B4-BE49-F238E27FC236}">
                  <a16:creationId xmlns:a16="http://schemas.microsoft.com/office/drawing/2014/main" id="{49B2545C-7AAB-184A-ADD0-F8928E86AFAA}"/>
                </a:ext>
              </a:extLst>
            </p:cNvPr>
            <p:cNvSpPr/>
            <p:nvPr/>
          </p:nvSpPr>
          <p:spPr>
            <a:xfrm rot="5400000">
              <a:off x="221074" y="95634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riangle 92">
              <a:extLst>
                <a:ext uri="{FF2B5EF4-FFF2-40B4-BE49-F238E27FC236}">
                  <a16:creationId xmlns:a16="http://schemas.microsoft.com/office/drawing/2014/main" id="{34791F69-F57A-404F-8CF3-7D4F316BC9DC}"/>
                </a:ext>
              </a:extLst>
            </p:cNvPr>
            <p:cNvSpPr/>
            <p:nvPr/>
          </p:nvSpPr>
          <p:spPr>
            <a:xfrm rot="5400000">
              <a:off x="218826" y="117072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riangle 93">
              <a:extLst>
                <a:ext uri="{FF2B5EF4-FFF2-40B4-BE49-F238E27FC236}">
                  <a16:creationId xmlns:a16="http://schemas.microsoft.com/office/drawing/2014/main" id="{0D36C1E6-0BD0-354D-BF58-0D343159D37B}"/>
                </a:ext>
              </a:extLst>
            </p:cNvPr>
            <p:cNvSpPr/>
            <p:nvPr/>
          </p:nvSpPr>
          <p:spPr>
            <a:xfrm rot="5400000">
              <a:off x="218826" y="138249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riangle 94">
              <a:extLst>
                <a:ext uri="{FF2B5EF4-FFF2-40B4-BE49-F238E27FC236}">
                  <a16:creationId xmlns:a16="http://schemas.microsoft.com/office/drawing/2014/main" id="{256D305B-F291-C048-BC1B-45FC03A1705F}"/>
                </a:ext>
              </a:extLst>
            </p:cNvPr>
            <p:cNvSpPr/>
            <p:nvPr/>
          </p:nvSpPr>
          <p:spPr>
            <a:xfrm rot="5400000">
              <a:off x="218826" y="158809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28239136-6F2B-4246-A858-C2D8FCD4B186}"/>
                </a:ext>
              </a:extLst>
            </p:cNvPr>
            <p:cNvSpPr/>
            <p:nvPr/>
          </p:nvSpPr>
          <p:spPr>
            <a:xfrm rot="5400000">
              <a:off x="218826" y="179986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E3C9A3-4E22-B04F-8BF5-93BA547694A0}"/>
              </a:ext>
            </a:extLst>
          </p:cNvPr>
          <p:cNvGrpSpPr/>
          <p:nvPr/>
        </p:nvGrpSpPr>
        <p:grpSpPr>
          <a:xfrm>
            <a:off x="413954" y="2793049"/>
            <a:ext cx="105357" cy="1592492"/>
            <a:chOff x="293955" y="2691299"/>
            <a:chExt cx="105357" cy="1592492"/>
          </a:xfrm>
        </p:grpSpPr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0A8A8A7A-75CE-3F44-9244-5241ADE41857}"/>
                </a:ext>
              </a:extLst>
            </p:cNvPr>
            <p:cNvSpPr/>
            <p:nvPr/>
          </p:nvSpPr>
          <p:spPr>
            <a:xfrm>
              <a:off x="293955" y="2691299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riangle 106">
              <a:extLst>
                <a:ext uri="{FF2B5EF4-FFF2-40B4-BE49-F238E27FC236}">
                  <a16:creationId xmlns:a16="http://schemas.microsoft.com/office/drawing/2014/main" id="{402337C5-1A46-3440-9FF7-003039B8B3EE}"/>
                </a:ext>
              </a:extLst>
            </p:cNvPr>
            <p:cNvSpPr/>
            <p:nvPr/>
          </p:nvSpPr>
          <p:spPr>
            <a:xfrm>
              <a:off x="296719" y="2900569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riangle 107">
              <a:extLst>
                <a:ext uri="{FF2B5EF4-FFF2-40B4-BE49-F238E27FC236}">
                  <a16:creationId xmlns:a16="http://schemas.microsoft.com/office/drawing/2014/main" id="{A0BE3732-BB3A-044E-A66B-38B3812EF2A7}"/>
                </a:ext>
              </a:extLst>
            </p:cNvPr>
            <p:cNvSpPr/>
            <p:nvPr/>
          </p:nvSpPr>
          <p:spPr>
            <a:xfrm>
              <a:off x="298747" y="310093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683C3C28-1E78-B348-B0B4-8C6D56539733}"/>
                </a:ext>
              </a:extLst>
            </p:cNvPr>
            <p:cNvSpPr/>
            <p:nvPr/>
          </p:nvSpPr>
          <p:spPr>
            <a:xfrm>
              <a:off x="301511" y="331020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riangle 109">
              <a:extLst>
                <a:ext uri="{FF2B5EF4-FFF2-40B4-BE49-F238E27FC236}">
                  <a16:creationId xmlns:a16="http://schemas.microsoft.com/office/drawing/2014/main" id="{8BA19B10-0928-6941-9288-D80E4489CCF9}"/>
                </a:ext>
              </a:extLst>
            </p:cNvPr>
            <p:cNvSpPr/>
            <p:nvPr/>
          </p:nvSpPr>
          <p:spPr>
            <a:xfrm>
              <a:off x="294471" y="3535125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03AD6A44-77D1-AD49-8C51-FCF9B3CDDAE6}"/>
                </a:ext>
              </a:extLst>
            </p:cNvPr>
            <p:cNvSpPr/>
            <p:nvPr/>
          </p:nvSpPr>
          <p:spPr>
            <a:xfrm>
              <a:off x="297235" y="3744395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riangle 111">
              <a:extLst>
                <a:ext uri="{FF2B5EF4-FFF2-40B4-BE49-F238E27FC236}">
                  <a16:creationId xmlns:a16="http://schemas.microsoft.com/office/drawing/2014/main" id="{3101A38A-FEF3-5248-9E57-0A5878DBFECB}"/>
                </a:ext>
              </a:extLst>
            </p:cNvPr>
            <p:cNvSpPr/>
            <p:nvPr/>
          </p:nvSpPr>
          <p:spPr>
            <a:xfrm>
              <a:off x="299263" y="3944756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riangle 112">
              <a:extLst>
                <a:ext uri="{FF2B5EF4-FFF2-40B4-BE49-F238E27FC236}">
                  <a16:creationId xmlns:a16="http://schemas.microsoft.com/office/drawing/2014/main" id="{24E6DD60-48AB-D646-A829-BAC78AD85977}"/>
                </a:ext>
              </a:extLst>
            </p:cNvPr>
            <p:cNvSpPr/>
            <p:nvPr/>
          </p:nvSpPr>
          <p:spPr>
            <a:xfrm>
              <a:off x="302027" y="4154026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789F75D-AB43-5344-A5B8-AA05F0137098}"/>
              </a:ext>
            </a:extLst>
          </p:cNvPr>
          <p:cNvGrpSpPr/>
          <p:nvPr/>
        </p:nvGrpSpPr>
        <p:grpSpPr>
          <a:xfrm>
            <a:off x="417473" y="5012607"/>
            <a:ext cx="105357" cy="1592492"/>
            <a:chOff x="293955" y="2691299"/>
            <a:chExt cx="105357" cy="1592492"/>
          </a:xfrm>
        </p:grpSpPr>
        <p:sp>
          <p:nvSpPr>
            <p:cNvPr id="115" name="Triangle 114">
              <a:extLst>
                <a:ext uri="{FF2B5EF4-FFF2-40B4-BE49-F238E27FC236}">
                  <a16:creationId xmlns:a16="http://schemas.microsoft.com/office/drawing/2014/main" id="{51D77152-01BE-4947-92B2-F30EE748499E}"/>
                </a:ext>
              </a:extLst>
            </p:cNvPr>
            <p:cNvSpPr/>
            <p:nvPr/>
          </p:nvSpPr>
          <p:spPr>
            <a:xfrm>
              <a:off x="293955" y="2691299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riangle 115">
              <a:extLst>
                <a:ext uri="{FF2B5EF4-FFF2-40B4-BE49-F238E27FC236}">
                  <a16:creationId xmlns:a16="http://schemas.microsoft.com/office/drawing/2014/main" id="{35525099-37A6-3F40-97A1-03926AB831B3}"/>
                </a:ext>
              </a:extLst>
            </p:cNvPr>
            <p:cNvSpPr/>
            <p:nvPr/>
          </p:nvSpPr>
          <p:spPr>
            <a:xfrm>
              <a:off x="296719" y="2900569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3A6F067C-262F-074C-A78A-38F88499B2FC}"/>
                </a:ext>
              </a:extLst>
            </p:cNvPr>
            <p:cNvSpPr/>
            <p:nvPr/>
          </p:nvSpPr>
          <p:spPr>
            <a:xfrm>
              <a:off x="298747" y="310093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69555A69-5225-C14D-9F98-E17202B37966}"/>
                </a:ext>
              </a:extLst>
            </p:cNvPr>
            <p:cNvSpPr/>
            <p:nvPr/>
          </p:nvSpPr>
          <p:spPr>
            <a:xfrm>
              <a:off x="301511" y="331020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riangle 118">
              <a:extLst>
                <a:ext uri="{FF2B5EF4-FFF2-40B4-BE49-F238E27FC236}">
                  <a16:creationId xmlns:a16="http://schemas.microsoft.com/office/drawing/2014/main" id="{640F4AB1-226E-A842-8BBA-84D2F19319EB}"/>
                </a:ext>
              </a:extLst>
            </p:cNvPr>
            <p:cNvSpPr/>
            <p:nvPr/>
          </p:nvSpPr>
          <p:spPr>
            <a:xfrm>
              <a:off x="294471" y="3535125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725314AB-230E-684C-A849-E388E9FA69CA}"/>
                </a:ext>
              </a:extLst>
            </p:cNvPr>
            <p:cNvSpPr/>
            <p:nvPr/>
          </p:nvSpPr>
          <p:spPr>
            <a:xfrm>
              <a:off x="297235" y="3744395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riangle 120">
              <a:extLst>
                <a:ext uri="{FF2B5EF4-FFF2-40B4-BE49-F238E27FC236}">
                  <a16:creationId xmlns:a16="http://schemas.microsoft.com/office/drawing/2014/main" id="{BDBD85A2-06D2-2A47-AABB-C992A810CE70}"/>
                </a:ext>
              </a:extLst>
            </p:cNvPr>
            <p:cNvSpPr/>
            <p:nvPr/>
          </p:nvSpPr>
          <p:spPr>
            <a:xfrm>
              <a:off x="299263" y="3944756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2B229DB4-236F-634C-A260-EE5FD1D1B7A8}"/>
                </a:ext>
              </a:extLst>
            </p:cNvPr>
            <p:cNvSpPr/>
            <p:nvPr/>
          </p:nvSpPr>
          <p:spPr>
            <a:xfrm>
              <a:off x="302027" y="4154026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AE5511-4267-1943-8F66-066A25530624}"/>
              </a:ext>
            </a:extLst>
          </p:cNvPr>
          <p:cNvSpPr txBox="1"/>
          <p:nvPr/>
        </p:nvSpPr>
        <p:spPr>
          <a:xfrm>
            <a:off x="63003" y="14448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  <a:endParaRPr lang="en-US" sz="2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B0D22BD-07C3-2F4D-9B84-61F749CF2742}"/>
              </a:ext>
            </a:extLst>
          </p:cNvPr>
          <p:cNvSpPr txBox="1"/>
          <p:nvPr/>
        </p:nvSpPr>
        <p:spPr>
          <a:xfrm>
            <a:off x="54987" y="2397215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  <a:endParaRPr lang="en-US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2059C4-DFBE-F749-9088-141BADE3E187}"/>
              </a:ext>
            </a:extLst>
          </p:cNvPr>
          <p:cNvSpPr txBox="1"/>
          <p:nvPr/>
        </p:nvSpPr>
        <p:spPr>
          <a:xfrm>
            <a:off x="55083" y="462017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</a:t>
            </a:r>
            <a:endParaRPr lang="en-US" sz="2400" dirty="0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DEE43FC6-2206-0C4C-B1B8-AE2E4CF27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618" t="95423" r="27628" b="-1806"/>
          <a:stretch/>
        </p:blipFill>
        <p:spPr>
          <a:xfrm rot="16200000">
            <a:off x="9878826" y="5927455"/>
            <a:ext cx="224518" cy="176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27E231-861A-2B47-B37B-9AFCEE5E8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8" t="11921" r="51892" b="18747"/>
          <a:stretch/>
        </p:blipFill>
        <p:spPr>
          <a:xfrm>
            <a:off x="4840980" y="2491393"/>
            <a:ext cx="2854358" cy="205955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80BFAB6-99B8-6C46-B969-C78878739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11" t="10750" b="18900"/>
          <a:stretch/>
        </p:blipFill>
        <p:spPr>
          <a:xfrm>
            <a:off x="7948747" y="2438787"/>
            <a:ext cx="2934862" cy="2112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94A8E-5BC2-6A48-B9CB-BD8E9D4366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97" t="11441" r="52341" b="17655"/>
          <a:stretch/>
        </p:blipFill>
        <p:spPr>
          <a:xfrm>
            <a:off x="4840981" y="4610820"/>
            <a:ext cx="2854358" cy="212151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E43636F-C3EB-5E4A-8613-9C389EFE30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18" t="10888" b="17429"/>
          <a:stretch/>
        </p:blipFill>
        <p:spPr>
          <a:xfrm>
            <a:off x="7974041" y="4623186"/>
            <a:ext cx="2887102" cy="213730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F72FC4DF-B895-5845-98BB-3ED678504F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56" t="4741" r="52109" b="56502"/>
          <a:stretch/>
        </p:blipFill>
        <p:spPr>
          <a:xfrm>
            <a:off x="4845189" y="62346"/>
            <a:ext cx="2916579" cy="227458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CD75434-0D90-2F49-986A-5870D31F54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312" t="4697" b="57169"/>
          <a:stretch/>
        </p:blipFill>
        <p:spPr>
          <a:xfrm>
            <a:off x="7911776" y="62345"/>
            <a:ext cx="3076957" cy="2274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07EB9-3515-E142-A10B-1BBE943ED3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13" t="62635" r="66922" b="5580"/>
          <a:stretch/>
        </p:blipFill>
        <p:spPr>
          <a:xfrm>
            <a:off x="2566875" y="431480"/>
            <a:ext cx="2086008" cy="18372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756B64-F727-8C46-A922-125297E489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48" t="57975" r="66285" b="6443"/>
          <a:stretch/>
        </p:blipFill>
        <p:spPr>
          <a:xfrm>
            <a:off x="2573311" y="2449829"/>
            <a:ext cx="2118730" cy="2035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D7748C-21A0-F14D-8737-54541CF9AF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146" t="61216" r="66880" b="6257"/>
          <a:stretch/>
        </p:blipFill>
        <p:spPr>
          <a:xfrm>
            <a:off x="2657989" y="4825851"/>
            <a:ext cx="2005285" cy="18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>
            <a:extLst>
              <a:ext uri="{FF2B5EF4-FFF2-40B4-BE49-F238E27FC236}">
                <a16:creationId xmlns:a16="http://schemas.microsoft.com/office/drawing/2014/main" id="{40A2DEAE-FC8B-6244-9F9E-2BFDD2E6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2" y="4711835"/>
            <a:ext cx="1834890" cy="1838794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D00FB82-2499-AD43-ABAD-B8AC59B0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6" y="2497090"/>
            <a:ext cx="1834890" cy="18387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D264A6-AEBC-2F4B-9B0D-94BD8DF1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99" y="234505"/>
            <a:ext cx="1834890" cy="1838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AA5F6-8008-CD45-BAF3-13C6BEA52957}"/>
              </a:ext>
            </a:extLst>
          </p:cNvPr>
          <p:cNvSpPr txBox="1"/>
          <p:nvPr/>
        </p:nvSpPr>
        <p:spPr>
          <a:xfrm rot="16200000">
            <a:off x="-492598" y="874985"/>
            <a:ext cx="1415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Symmetry in 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F094B6-F889-6C4A-A64F-91DBE5B0F3EB}"/>
              </a:ext>
            </a:extLst>
          </p:cNvPr>
          <p:cNvSpPr txBox="1"/>
          <p:nvPr/>
        </p:nvSpPr>
        <p:spPr>
          <a:xfrm rot="16200000">
            <a:off x="1583466" y="874984"/>
            <a:ext cx="1606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Displacement in 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8CB6EA-4C95-074C-B281-8345062AC46C}"/>
              </a:ext>
            </a:extLst>
          </p:cNvPr>
          <p:cNvSpPr txBox="1"/>
          <p:nvPr/>
        </p:nvSpPr>
        <p:spPr>
          <a:xfrm rot="16200000">
            <a:off x="-318690" y="3172859"/>
            <a:ext cx="10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B96AA-2F5A-7241-B70E-FCDCFF167BD0}"/>
              </a:ext>
            </a:extLst>
          </p:cNvPr>
          <p:cNvSpPr txBox="1"/>
          <p:nvPr/>
        </p:nvSpPr>
        <p:spPr>
          <a:xfrm rot="16200000">
            <a:off x="1437730" y="3152372"/>
            <a:ext cx="1903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Displacement in x &amp; 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8E2367-C9FA-0A45-BE0A-660D4B759D41}"/>
              </a:ext>
            </a:extLst>
          </p:cNvPr>
          <p:cNvSpPr txBox="1"/>
          <p:nvPr/>
        </p:nvSpPr>
        <p:spPr>
          <a:xfrm rot="16200000">
            <a:off x="-337444" y="5350256"/>
            <a:ext cx="10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16B036-AD48-5145-B04C-54EB0A322B07}"/>
              </a:ext>
            </a:extLst>
          </p:cNvPr>
          <p:cNvSpPr txBox="1"/>
          <p:nvPr/>
        </p:nvSpPr>
        <p:spPr>
          <a:xfrm rot="16200000">
            <a:off x="1712348" y="5471629"/>
            <a:ext cx="136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Displacement in 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85834E-D3F9-1343-8A55-F34064E0E7AF}"/>
              </a:ext>
            </a:extLst>
          </p:cNvPr>
          <p:cNvGrpSpPr/>
          <p:nvPr/>
        </p:nvGrpSpPr>
        <p:grpSpPr>
          <a:xfrm>
            <a:off x="322585" y="310109"/>
            <a:ext cx="132013" cy="1569944"/>
            <a:chOff x="202586" y="343442"/>
            <a:chExt cx="132013" cy="1569944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24506F8E-CD85-B343-A149-DBAD4F913A04}"/>
                </a:ext>
              </a:extLst>
            </p:cNvPr>
            <p:cNvSpPr/>
            <p:nvPr/>
          </p:nvSpPr>
          <p:spPr>
            <a:xfrm rot="5400000">
              <a:off x="221074" y="32720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5BB7B14A-F6D3-0447-AA16-A2BFC03C1699}"/>
                </a:ext>
              </a:extLst>
            </p:cNvPr>
            <p:cNvSpPr/>
            <p:nvPr/>
          </p:nvSpPr>
          <p:spPr>
            <a:xfrm rot="5400000">
              <a:off x="221074" y="53897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C3048962-DA4D-FC4D-B6D8-070FD2713D90}"/>
                </a:ext>
              </a:extLst>
            </p:cNvPr>
            <p:cNvSpPr/>
            <p:nvPr/>
          </p:nvSpPr>
          <p:spPr>
            <a:xfrm rot="5400000">
              <a:off x="221074" y="74457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7E054302-C03F-3947-A9A6-4A0117D4BCEB}"/>
                </a:ext>
              </a:extLst>
            </p:cNvPr>
            <p:cNvSpPr/>
            <p:nvPr/>
          </p:nvSpPr>
          <p:spPr>
            <a:xfrm rot="5400000">
              <a:off x="221074" y="95634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D12B1DEE-758C-7B46-98D1-FF59B425469A}"/>
                </a:ext>
              </a:extLst>
            </p:cNvPr>
            <p:cNvSpPr/>
            <p:nvPr/>
          </p:nvSpPr>
          <p:spPr>
            <a:xfrm rot="5400000">
              <a:off x="218826" y="117072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E928913E-7538-184B-8165-10EAAC37AF25}"/>
                </a:ext>
              </a:extLst>
            </p:cNvPr>
            <p:cNvSpPr/>
            <p:nvPr/>
          </p:nvSpPr>
          <p:spPr>
            <a:xfrm rot="5400000">
              <a:off x="218826" y="138249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2890A8B4-B048-F747-8A31-552FDF4FA8B8}"/>
                </a:ext>
              </a:extLst>
            </p:cNvPr>
            <p:cNvSpPr/>
            <p:nvPr/>
          </p:nvSpPr>
          <p:spPr>
            <a:xfrm rot="5400000">
              <a:off x="218826" y="158809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6CEFAC00-9228-1F42-9EDE-A88AA3B93A45}"/>
                </a:ext>
              </a:extLst>
            </p:cNvPr>
            <p:cNvSpPr/>
            <p:nvPr/>
          </p:nvSpPr>
          <p:spPr>
            <a:xfrm rot="5400000">
              <a:off x="218826" y="179986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B1436E2-596A-C048-872E-FCEDAF535167}"/>
              </a:ext>
            </a:extLst>
          </p:cNvPr>
          <p:cNvGrpSpPr/>
          <p:nvPr/>
        </p:nvGrpSpPr>
        <p:grpSpPr>
          <a:xfrm>
            <a:off x="319278" y="2590474"/>
            <a:ext cx="132013" cy="1569944"/>
            <a:chOff x="202586" y="343442"/>
            <a:chExt cx="132013" cy="1569944"/>
          </a:xfrm>
        </p:grpSpPr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0C47C5B3-C299-BB47-891B-0B12B6B2A7D5}"/>
                </a:ext>
              </a:extLst>
            </p:cNvPr>
            <p:cNvSpPr/>
            <p:nvPr/>
          </p:nvSpPr>
          <p:spPr>
            <a:xfrm rot="5400000">
              <a:off x="221074" y="32720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85189CF1-456B-CB41-97E6-2FE47E6DF8F5}"/>
                </a:ext>
              </a:extLst>
            </p:cNvPr>
            <p:cNvSpPr/>
            <p:nvPr/>
          </p:nvSpPr>
          <p:spPr>
            <a:xfrm rot="5400000">
              <a:off x="221074" y="53897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13A2C70F-1739-0443-889C-FBB03F6F003F}"/>
                </a:ext>
              </a:extLst>
            </p:cNvPr>
            <p:cNvSpPr/>
            <p:nvPr/>
          </p:nvSpPr>
          <p:spPr>
            <a:xfrm rot="5400000">
              <a:off x="221074" y="74457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iangle 82">
              <a:extLst>
                <a:ext uri="{FF2B5EF4-FFF2-40B4-BE49-F238E27FC236}">
                  <a16:creationId xmlns:a16="http://schemas.microsoft.com/office/drawing/2014/main" id="{4F2657E8-00EF-4541-9288-F23B9FFB09F1}"/>
                </a:ext>
              </a:extLst>
            </p:cNvPr>
            <p:cNvSpPr/>
            <p:nvPr/>
          </p:nvSpPr>
          <p:spPr>
            <a:xfrm rot="5400000">
              <a:off x="221074" y="95634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DA4AC75E-99B7-3A49-A172-E2806093AB92}"/>
                </a:ext>
              </a:extLst>
            </p:cNvPr>
            <p:cNvSpPr/>
            <p:nvPr/>
          </p:nvSpPr>
          <p:spPr>
            <a:xfrm rot="5400000">
              <a:off x="218826" y="117072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AE01BC53-5A8B-B34E-9A5F-70B49B4DA770}"/>
                </a:ext>
              </a:extLst>
            </p:cNvPr>
            <p:cNvSpPr/>
            <p:nvPr/>
          </p:nvSpPr>
          <p:spPr>
            <a:xfrm rot="5400000">
              <a:off x="218826" y="138249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2281DE43-3950-6346-A9E1-26C759E8C4B2}"/>
                </a:ext>
              </a:extLst>
            </p:cNvPr>
            <p:cNvSpPr/>
            <p:nvPr/>
          </p:nvSpPr>
          <p:spPr>
            <a:xfrm rot="5400000">
              <a:off x="218826" y="158809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7723DF1D-AF49-3F45-923B-C570D64C2B7C}"/>
                </a:ext>
              </a:extLst>
            </p:cNvPr>
            <p:cNvSpPr/>
            <p:nvPr/>
          </p:nvSpPr>
          <p:spPr>
            <a:xfrm rot="5400000">
              <a:off x="218826" y="179986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77CC73-971F-E34B-BB5A-1DEC50FC603C}"/>
              </a:ext>
            </a:extLst>
          </p:cNvPr>
          <p:cNvGrpSpPr/>
          <p:nvPr/>
        </p:nvGrpSpPr>
        <p:grpSpPr>
          <a:xfrm>
            <a:off x="319278" y="4810972"/>
            <a:ext cx="132013" cy="1569944"/>
            <a:chOff x="202586" y="343442"/>
            <a:chExt cx="132013" cy="1569944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3EB57DED-D697-2F47-820B-8D37282D38B2}"/>
                </a:ext>
              </a:extLst>
            </p:cNvPr>
            <p:cNvSpPr/>
            <p:nvPr/>
          </p:nvSpPr>
          <p:spPr>
            <a:xfrm rot="5400000">
              <a:off x="221074" y="32720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riangle 89">
              <a:extLst>
                <a:ext uri="{FF2B5EF4-FFF2-40B4-BE49-F238E27FC236}">
                  <a16:creationId xmlns:a16="http://schemas.microsoft.com/office/drawing/2014/main" id="{3EA8115A-917C-4A4A-9967-A41AA161D7C3}"/>
                </a:ext>
              </a:extLst>
            </p:cNvPr>
            <p:cNvSpPr/>
            <p:nvPr/>
          </p:nvSpPr>
          <p:spPr>
            <a:xfrm rot="5400000">
              <a:off x="221074" y="53897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700DD25E-222E-6C4D-BA41-0830D97FD077}"/>
                </a:ext>
              </a:extLst>
            </p:cNvPr>
            <p:cNvSpPr/>
            <p:nvPr/>
          </p:nvSpPr>
          <p:spPr>
            <a:xfrm rot="5400000">
              <a:off x="221074" y="744572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riangle 91">
              <a:extLst>
                <a:ext uri="{FF2B5EF4-FFF2-40B4-BE49-F238E27FC236}">
                  <a16:creationId xmlns:a16="http://schemas.microsoft.com/office/drawing/2014/main" id="{49B2545C-7AAB-184A-ADD0-F8928E86AFAA}"/>
                </a:ext>
              </a:extLst>
            </p:cNvPr>
            <p:cNvSpPr/>
            <p:nvPr/>
          </p:nvSpPr>
          <p:spPr>
            <a:xfrm rot="5400000">
              <a:off x="221074" y="956343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riangle 92">
              <a:extLst>
                <a:ext uri="{FF2B5EF4-FFF2-40B4-BE49-F238E27FC236}">
                  <a16:creationId xmlns:a16="http://schemas.microsoft.com/office/drawing/2014/main" id="{34791F69-F57A-404F-8CF3-7D4F316BC9DC}"/>
                </a:ext>
              </a:extLst>
            </p:cNvPr>
            <p:cNvSpPr/>
            <p:nvPr/>
          </p:nvSpPr>
          <p:spPr>
            <a:xfrm rot="5400000">
              <a:off x="218826" y="117072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riangle 93">
              <a:extLst>
                <a:ext uri="{FF2B5EF4-FFF2-40B4-BE49-F238E27FC236}">
                  <a16:creationId xmlns:a16="http://schemas.microsoft.com/office/drawing/2014/main" id="{0D36C1E6-0BD0-354D-BF58-0D343159D37B}"/>
                </a:ext>
              </a:extLst>
            </p:cNvPr>
            <p:cNvSpPr/>
            <p:nvPr/>
          </p:nvSpPr>
          <p:spPr>
            <a:xfrm rot="5400000">
              <a:off x="218826" y="138249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riangle 94">
              <a:extLst>
                <a:ext uri="{FF2B5EF4-FFF2-40B4-BE49-F238E27FC236}">
                  <a16:creationId xmlns:a16="http://schemas.microsoft.com/office/drawing/2014/main" id="{256D305B-F291-C048-BC1B-45FC03A1705F}"/>
                </a:ext>
              </a:extLst>
            </p:cNvPr>
            <p:cNvSpPr/>
            <p:nvPr/>
          </p:nvSpPr>
          <p:spPr>
            <a:xfrm rot="5400000">
              <a:off x="218826" y="158809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28239136-6F2B-4246-A858-C2D8FCD4B186}"/>
                </a:ext>
              </a:extLst>
            </p:cNvPr>
            <p:cNvSpPr/>
            <p:nvPr/>
          </p:nvSpPr>
          <p:spPr>
            <a:xfrm rot="5400000">
              <a:off x="218826" y="1799861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E3C9A3-4E22-B04F-8BF5-93BA547694A0}"/>
              </a:ext>
            </a:extLst>
          </p:cNvPr>
          <p:cNvGrpSpPr/>
          <p:nvPr/>
        </p:nvGrpSpPr>
        <p:grpSpPr>
          <a:xfrm>
            <a:off x="413954" y="2657966"/>
            <a:ext cx="105357" cy="1592492"/>
            <a:chOff x="293955" y="2691299"/>
            <a:chExt cx="105357" cy="1592492"/>
          </a:xfrm>
        </p:grpSpPr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0A8A8A7A-75CE-3F44-9244-5241ADE41857}"/>
                </a:ext>
              </a:extLst>
            </p:cNvPr>
            <p:cNvSpPr/>
            <p:nvPr/>
          </p:nvSpPr>
          <p:spPr>
            <a:xfrm>
              <a:off x="293955" y="2691299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riangle 106">
              <a:extLst>
                <a:ext uri="{FF2B5EF4-FFF2-40B4-BE49-F238E27FC236}">
                  <a16:creationId xmlns:a16="http://schemas.microsoft.com/office/drawing/2014/main" id="{402337C5-1A46-3440-9FF7-003039B8B3EE}"/>
                </a:ext>
              </a:extLst>
            </p:cNvPr>
            <p:cNvSpPr/>
            <p:nvPr/>
          </p:nvSpPr>
          <p:spPr>
            <a:xfrm>
              <a:off x="296719" y="2900569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riangle 107">
              <a:extLst>
                <a:ext uri="{FF2B5EF4-FFF2-40B4-BE49-F238E27FC236}">
                  <a16:creationId xmlns:a16="http://schemas.microsoft.com/office/drawing/2014/main" id="{A0BE3732-BB3A-044E-A66B-38B3812EF2A7}"/>
                </a:ext>
              </a:extLst>
            </p:cNvPr>
            <p:cNvSpPr/>
            <p:nvPr/>
          </p:nvSpPr>
          <p:spPr>
            <a:xfrm>
              <a:off x="298747" y="310093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683C3C28-1E78-B348-B0B4-8C6D56539733}"/>
                </a:ext>
              </a:extLst>
            </p:cNvPr>
            <p:cNvSpPr/>
            <p:nvPr/>
          </p:nvSpPr>
          <p:spPr>
            <a:xfrm>
              <a:off x="301511" y="331020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riangle 109">
              <a:extLst>
                <a:ext uri="{FF2B5EF4-FFF2-40B4-BE49-F238E27FC236}">
                  <a16:creationId xmlns:a16="http://schemas.microsoft.com/office/drawing/2014/main" id="{8BA19B10-0928-6941-9288-D80E4489CCF9}"/>
                </a:ext>
              </a:extLst>
            </p:cNvPr>
            <p:cNvSpPr/>
            <p:nvPr/>
          </p:nvSpPr>
          <p:spPr>
            <a:xfrm>
              <a:off x="294471" y="3535125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03AD6A44-77D1-AD49-8C51-FCF9B3CDDAE6}"/>
                </a:ext>
              </a:extLst>
            </p:cNvPr>
            <p:cNvSpPr/>
            <p:nvPr/>
          </p:nvSpPr>
          <p:spPr>
            <a:xfrm>
              <a:off x="297235" y="3744395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riangle 111">
              <a:extLst>
                <a:ext uri="{FF2B5EF4-FFF2-40B4-BE49-F238E27FC236}">
                  <a16:creationId xmlns:a16="http://schemas.microsoft.com/office/drawing/2014/main" id="{3101A38A-FEF3-5248-9E57-0A5878DBFECB}"/>
                </a:ext>
              </a:extLst>
            </p:cNvPr>
            <p:cNvSpPr/>
            <p:nvPr/>
          </p:nvSpPr>
          <p:spPr>
            <a:xfrm>
              <a:off x="299263" y="3944756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riangle 112">
              <a:extLst>
                <a:ext uri="{FF2B5EF4-FFF2-40B4-BE49-F238E27FC236}">
                  <a16:creationId xmlns:a16="http://schemas.microsoft.com/office/drawing/2014/main" id="{24E6DD60-48AB-D646-A829-BAC78AD85977}"/>
                </a:ext>
              </a:extLst>
            </p:cNvPr>
            <p:cNvSpPr/>
            <p:nvPr/>
          </p:nvSpPr>
          <p:spPr>
            <a:xfrm>
              <a:off x="302027" y="4154026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789F75D-AB43-5344-A5B8-AA05F0137098}"/>
              </a:ext>
            </a:extLst>
          </p:cNvPr>
          <p:cNvGrpSpPr/>
          <p:nvPr/>
        </p:nvGrpSpPr>
        <p:grpSpPr>
          <a:xfrm>
            <a:off x="417473" y="4877524"/>
            <a:ext cx="105357" cy="1592492"/>
            <a:chOff x="293955" y="2691299"/>
            <a:chExt cx="105357" cy="1592492"/>
          </a:xfrm>
        </p:grpSpPr>
        <p:sp>
          <p:nvSpPr>
            <p:cNvPr id="115" name="Triangle 114">
              <a:extLst>
                <a:ext uri="{FF2B5EF4-FFF2-40B4-BE49-F238E27FC236}">
                  <a16:creationId xmlns:a16="http://schemas.microsoft.com/office/drawing/2014/main" id="{51D77152-01BE-4947-92B2-F30EE748499E}"/>
                </a:ext>
              </a:extLst>
            </p:cNvPr>
            <p:cNvSpPr/>
            <p:nvPr/>
          </p:nvSpPr>
          <p:spPr>
            <a:xfrm>
              <a:off x="293955" y="2691299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riangle 115">
              <a:extLst>
                <a:ext uri="{FF2B5EF4-FFF2-40B4-BE49-F238E27FC236}">
                  <a16:creationId xmlns:a16="http://schemas.microsoft.com/office/drawing/2014/main" id="{35525099-37A6-3F40-97A1-03926AB831B3}"/>
                </a:ext>
              </a:extLst>
            </p:cNvPr>
            <p:cNvSpPr/>
            <p:nvPr/>
          </p:nvSpPr>
          <p:spPr>
            <a:xfrm>
              <a:off x="296719" y="2900569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3A6F067C-262F-074C-A78A-38F88499B2FC}"/>
                </a:ext>
              </a:extLst>
            </p:cNvPr>
            <p:cNvSpPr/>
            <p:nvPr/>
          </p:nvSpPr>
          <p:spPr>
            <a:xfrm>
              <a:off x="298747" y="310093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69555A69-5225-C14D-9F98-E17202B37966}"/>
                </a:ext>
              </a:extLst>
            </p:cNvPr>
            <p:cNvSpPr/>
            <p:nvPr/>
          </p:nvSpPr>
          <p:spPr>
            <a:xfrm>
              <a:off x="301511" y="3310200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riangle 118">
              <a:extLst>
                <a:ext uri="{FF2B5EF4-FFF2-40B4-BE49-F238E27FC236}">
                  <a16:creationId xmlns:a16="http://schemas.microsoft.com/office/drawing/2014/main" id="{640F4AB1-226E-A842-8BBA-84D2F19319EB}"/>
                </a:ext>
              </a:extLst>
            </p:cNvPr>
            <p:cNvSpPr/>
            <p:nvPr/>
          </p:nvSpPr>
          <p:spPr>
            <a:xfrm>
              <a:off x="294471" y="3535125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725314AB-230E-684C-A849-E388E9FA69CA}"/>
                </a:ext>
              </a:extLst>
            </p:cNvPr>
            <p:cNvSpPr/>
            <p:nvPr/>
          </p:nvSpPr>
          <p:spPr>
            <a:xfrm>
              <a:off x="297235" y="3744395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riangle 120">
              <a:extLst>
                <a:ext uri="{FF2B5EF4-FFF2-40B4-BE49-F238E27FC236}">
                  <a16:creationId xmlns:a16="http://schemas.microsoft.com/office/drawing/2014/main" id="{BDBD85A2-06D2-2A47-AABB-C992A810CE70}"/>
                </a:ext>
              </a:extLst>
            </p:cNvPr>
            <p:cNvSpPr/>
            <p:nvPr/>
          </p:nvSpPr>
          <p:spPr>
            <a:xfrm>
              <a:off x="299263" y="3944756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2B229DB4-236F-634C-A260-EE5FD1D1B7A8}"/>
                </a:ext>
              </a:extLst>
            </p:cNvPr>
            <p:cNvSpPr/>
            <p:nvPr/>
          </p:nvSpPr>
          <p:spPr>
            <a:xfrm>
              <a:off x="302027" y="4154026"/>
              <a:ext cx="97285" cy="129765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AE5511-4267-1943-8F66-066A25530624}"/>
              </a:ext>
            </a:extLst>
          </p:cNvPr>
          <p:cNvSpPr txBox="1"/>
          <p:nvPr/>
        </p:nvSpPr>
        <p:spPr>
          <a:xfrm>
            <a:off x="63003" y="9403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  <a:endParaRPr lang="en-US" sz="2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B0D22BD-07C3-2F4D-9B84-61F749CF2742}"/>
              </a:ext>
            </a:extLst>
          </p:cNvPr>
          <p:cNvSpPr txBox="1"/>
          <p:nvPr/>
        </p:nvSpPr>
        <p:spPr>
          <a:xfrm>
            <a:off x="54987" y="2262132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  <a:endParaRPr lang="en-US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2059C4-DFBE-F749-9088-141BADE3E187}"/>
              </a:ext>
            </a:extLst>
          </p:cNvPr>
          <p:cNvSpPr txBox="1"/>
          <p:nvPr/>
        </p:nvSpPr>
        <p:spPr>
          <a:xfrm>
            <a:off x="55083" y="4485092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</a:t>
            </a:r>
            <a:endParaRPr lang="en-US" sz="2400" dirty="0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DEE43FC6-2206-0C4C-B1B8-AE2E4CF27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618" t="95423" r="27628" b="-1806"/>
          <a:stretch/>
        </p:blipFill>
        <p:spPr>
          <a:xfrm rot="16200000">
            <a:off x="9878826" y="5792372"/>
            <a:ext cx="224518" cy="176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70EA8-BC3F-374B-A14F-2037F7220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0" t="11762" r="50502" b="16534"/>
          <a:stretch/>
        </p:blipFill>
        <p:spPr>
          <a:xfrm>
            <a:off x="4784598" y="-2949"/>
            <a:ext cx="3093963" cy="213730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3986AB9-190D-2A4D-8863-CAD311201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78" t="11392" b="16534"/>
          <a:stretch/>
        </p:blipFill>
        <p:spPr>
          <a:xfrm>
            <a:off x="7915273" y="2141"/>
            <a:ext cx="3167625" cy="2199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27E231-861A-2B47-B37B-9AFCEE5E8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8" t="11921" r="51892" b="18747"/>
          <a:stretch/>
        </p:blipFill>
        <p:spPr>
          <a:xfrm>
            <a:off x="4840980" y="2356310"/>
            <a:ext cx="2854358" cy="205955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80BFAB6-99B8-6C46-B969-C788787396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11" t="10750" b="18900"/>
          <a:stretch/>
        </p:blipFill>
        <p:spPr>
          <a:xfrm>
            <a:off x="7948747" y="2303704"/>
            <a:ext cx="2934862" cy="2112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94A8E-5BC2-6A48-B9CB-BD8E9D4366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97" t="11441" r="52341" b="17655"/>
          <a:stretch/>
        </p:blipFill>
        <p:spPr>
          <a:xfrm>
            <a:off x="4840981" y="4475737"/>
            <a:ext cx="2854358" cy="212151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E43636F-C3EB-5E4A-8613-9C389EFE30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018" t="10888" b="17429"/>
          <a:stretch/>
        </p:blipFill>
        <p:spPr>
          <a:xfrm>
            <a:off x="7974041" y="4488103"/>
            <a:ext cx="2887102" cy="2137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2B06C-81EA-4A48-9904-2A78014034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4" t="62831" r="66605" b="5657"/>
          <a:stretch/>
        </p:blipFill>
        <p:spPr>
          <a:xfrm>
            <a:off x="2674195" y="304754"/>
            <a:ext cx="2081825" cy="1805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17B483-793B-C746-BF64-BE4A75BF23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76" t="57578" r="66880" b="5657"/>
          <a:stretch/>
        </p:blipFill>
        <p:spPr>
          <a:xfrm>
            <a:off x="2680316" y="2279922"/>
            <a:ext cx="2005984" cy="21105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C456BA-1787-BF46-BEC6-5E6594E3CC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76" t="60666" r="66880" b="5656"/>
          <a:stretch/>
        </p:blipFill>
        <p:spPr>
          <a:xfrm>
            <a:off x="2674195" y="4661664"/>
            <a:ext cx="2005984" cy="19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59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50</Words>
  <Application>Microsoft Macintosh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Tac, Vahidullah</dc:creator>
  <cp:lastModifiedBy>Tac, Vahidullah</cp:lastModifiedBy>
  <cp:revision>12</cp:revision>
  <dcterms:created xsi:type="dcterms:W3CDTF">2021-05-26T19:04:50Z</dcterms:created>
  <dcterms:modified xsi:type="dcterms:W3CDTF">2021-10-01T19:16:23Z</dcterms:modified>
</cp:coreProperties>
</file>